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3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4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5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6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7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8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9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0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1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2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3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4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5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6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7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8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9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0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1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2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3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4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5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6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7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8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9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30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31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32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33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34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35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36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37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38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39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40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41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42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43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44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45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46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47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48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49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50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51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52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53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54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55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56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57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58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59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60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61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62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63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4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5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6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7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8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9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70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71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72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73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74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75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76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77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78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79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80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81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82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83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84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85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86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87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88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89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90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91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92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93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94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95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96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97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98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99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00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01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02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03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04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05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06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07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08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09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10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11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12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13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14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15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16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17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18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19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20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21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22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23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24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25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26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27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8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9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30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31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32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33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34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35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36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37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38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39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40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41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42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43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44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45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46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47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48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49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50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51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52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53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54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55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56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57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58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59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60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61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62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63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64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65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66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67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68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69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70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71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72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73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74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75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76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77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78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79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80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81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82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83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84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85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86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87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88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89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90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91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92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93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94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95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96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97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98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99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200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201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202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203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204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205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206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207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208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209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210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211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212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213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214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215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216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217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218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219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220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221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222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223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224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225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226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227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228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229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230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231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232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233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234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235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236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237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238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239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240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241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242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243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244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245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246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247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248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249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250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251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252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253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254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255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256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257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258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259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260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261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262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263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264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265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266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267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268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269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270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271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272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273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274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275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276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</p:sldIdLst>
  <p:notesMasterIdLst>
    <p:notesMasterId r:id="rId27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指标简单排序" id="{a5819737-ed0b-ece1-39a8-df3ac6a78630}">
          <p14:sldIdLst/>
        </p14:section>
        <p14:section name="Default-1" id="{7a71162b-2256-0001-efda-a168e430aa3c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</p14:sldIdLst>
        </p14:section>
        <p14:section name="院内专科指标评分排序" id="{dca88af3-255c-a77c-a55d-82890fee1870}">
          <p14:sldIdLst/>
        </p14:section>
        <p14:section name="Default-2" id="{599c9cef-800e-f5a0-37e7-e8830ddd2886}">
          <p14:sldIdLst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</p14:sldIdLst>
        </p14:section>
        <p14:section name="院内专科BCG散点图" id="{096d8122-bd87-2e46-c07a-fe1b4b54d988}">
          <p14:sldIdLst/>
        </p14:section>
        <p14:section name="Default-3" id="{0a4a6601-f531-0a98-aeda-5fcbcc0f6221}">
          <p14:sldIdLst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</p14:sldIdLst>
        </p14:section>
        <p14:section name="院内专科梯队表格" id="{f9331b4d-d6a9-8f5e-ba9f-7edf7f07fa13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notesMaster" Target="notesMasters/notesMaster1.xml"/><Relationship Id="rId280" Type="http://schemas.openxmlformats.org/officeDocument/2006/relationships/presProps" Target="presProps.xml"/><Relationship Id="rId281" Type="http://schemas.openxmlformats.org/officeDocument/2006/relationships/viewProps" Target="viewProps.xml"/><Relationship Id="rId282" Type="http://schemas.openxmlformats.org/officeDocument/2006/relationships/theme" Target="theme/theme1.xml"/><Relationship Id="rId283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0.xlsx"/></Relationships>
</file>

<file path=ppt/charts/_rels/chart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1.xlsx"/></Relationships>
</file>

<file path=ppt/charts/_rels/chart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2.xlsx"/></Relationships>
</file>

<file path=ppt/charts/_rels/chart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3.xlsx"/></Relationships>
</file>

<file path=ppt/charts/_rels/chart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4.xlsx"/></Relationships>
</file>

<file path=ppt/charts/_rels/chart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5.xlsx"/></Relationships>
</file>

<file path=ppt/charts/_rels/chart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6.xlsx"/></Relationships>
</file>

<file path=ppt/charts/_rels/chart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.xlsx"/></Relationships>
</file>

<file path=ppt/charts/_rels/chart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.xlsx"/></Relationships>
</file>

<file path=ppt/charts/_rels/chart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.xlsx"/></Relationships>
</file>

<file path=ppt/charts/_rels/chart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.xlsx"/></Relationships>
</file>

<file path=ppt/charts/_rels/chart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.xlsx"/></Relationships>
</file>

<file path=ppt/charts/_rels/chart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.xlsx"/></Relationships>
</file>

<file path=ppt/charts/_rels/chart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.xlsx"/></Relationships>
</file>

<file path=ppt/charts/_rels/chart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.xlsx"/></Relationships>
</file>

<file path=ppt/charts/_rels/chart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.xlsx"/></Relationships>
</file>

<file path=ppt/charts/_rels/chart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.xlsx"/></Relationships>
</file>

<file path=ppt/charts/_rels/chart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.xlsx"/></Relationships>
</file>

<file path=ppt/charts/_rels/chart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.xlsx"/></Relationships>
</file>

<file path=ppt/charts/_rels/chart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.xlsx"/></Relationships>
</file>

<file path=ppt/charts/_rels/chart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.xlsx"/></Relationships>
</file>

<file path=ppt/charts/_rels/chart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.xlsx"/></Relationships>
</file>

<file path=ppt/charts/_rels/chart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.xlsx"/></Relationships>
</file>

<file path=ppt/charts/_rels/chart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.xlsx"/></Relationships>
</file>

<file path=ppt/charts/_rels/chart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.xlsx"/></Relationships>
</file>

<file path=ppt/charts/_rels/chart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.xlsx"/></Relationships>
</file>

<file path=ppt/charts/_rels/chart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.xlsx"/></Relationships>
</file>

<file path=ppt/charts/_rels/chart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.xlsx"/></Relationships>
</file>

<file path=ppt/charts/_rels/chart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.xlsx"/></Relationships>
</file>

<file path=ppt/charts/_rels/chart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.xlsx"/></Relationships>
</file>

<file path=ppt/charts/_rels/chart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.xlsx"/></Relationships>
</file>

<file path=ppt/charts/_rels/chart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.xlsx"/></Relationships>
</file>

<file path=ppt/charts/_rels/chart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.xlsx"/></Relationships>
</file>

<file path=ppt/charts/_rels/chart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.xlsx"/></Relationships>
</file>

<file path=ppt/charts/_rels/chart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.xlsx"/></Relationships>
</file>

<file path=ppt/charts/_rels/chart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.xlsx"/></Relationships>
</file>

<file path=ppt/charts/_rels/chart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.xlsx"/></Relationships>
</file>

<file path=ppt/charts/_rels/chart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.xlsx"/></Relationships>
</file>

<file path=ppt/charts/_rels/chart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.xlsx"/></Relationships>
</file>

<file path=ppt/charts/_rels/chart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.xlsx"/></Relationships>
</file>

<file path=ppt/charts/_rels/chart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.xlsx"/></Relationships>
</file>

<file path=ppt/charts/_rels/chart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.xlsx"/></Relationships>
</file>

<file path=ppt/charts/_rels/chart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.xlsx"/></Relationships>
</file>

<file path=ppt/charts/_rels/chart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.xlsx"/></Relationships>
</file>

<file path=ppt/charts/_rels/chart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.xlsx"/></Relationships>
</file>

<file path=ppt/charts/_rels/chart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.xlsx"/></Relationships>
</file>

<file path=ppt/charts/_rels/chart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.xlsx"/></Relationships>
</file>

<file path=ppt/charts/_rels/chart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.xlsx"/></Relationships>
</file>

<file path=ppt/charts/_rels/chart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.xlsx"/></Relationships>
</file>

<file path=ppt/charts/_rels/chart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.xlsx"/></Relationships>
</file>

<file path=ppt/charts/_rels/chart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.xlsx"/></Relationships>
</file>

<file path=ppt/charts/_rels/chart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.xlsx"/></Relationships>
</file>

<file path=ppt/charts/_rels/chart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.xlsx"/></Relationships>
</file>

<file path=ppt/charts/_rels/chart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.xlsx"/></Relationships>
</file>

<file path=ppt/charts/_rels/chart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.xlsx"/></Relationships>
</file>

<file path=ppt/charts/_rels/chart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.xlsx"/></Relationships>
</file>

<file path=ppt/charts/_rels/chart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.xlsx"/></Relationships>
</file>

<file path=ppt/charts/_rels/chart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.xlsx"/></Relationships>
</file>

<file path=ppt/charts/_rels/chart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.xlsx"/></Relationships>
</file>

<file path=ppt/charts/_rels/chart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.xlsx"/></Relationships>
</file>

<file path=ppt/charts/_rels/chart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.xlsx"/></Relationships>
</file>

<file path=ppt/charts/_rels/chart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.xlsx"/></Relationships>
</file>

<file path=ppt/charts/_rels/chart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.xlsx"/></Relationships>
</file>

<file path=ppt/charts/_rels/chart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.xlsx"/></Relationships>
</file>

<file path=ppt/charts/_rels/chart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.xlsx"/></Relationships>
</file>

<file path=ppt/charts/_rels/chart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.xlsx"/></Relationships>
</file>

<file path=ppt/charts/_rels/chart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.xlsx"/></Relationships>
</file>

<file path=ppt/charts/_rels/chart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.xlsx"/></Relationships>
</file>

<file path=ppt/charts/_rels/chart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.xlsx"/></Relationships>
</file>

<file path=ppt/charts/_rels/chart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.xlsx"/></Relationships>
</file>

<file path=ppt/charts/_rels/chart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.xlsx"/></Relationships>
</file>

<file path=ppt/charts/_rels/chart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.xlsx"/></Relationships>
</file>

<file path=ppt/charts/_rels/chart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.xlsx"/></Relationships>
</file>

<file path=ppt/charts/_rels/chart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.xlsx"/></Relationships>
</file>

<file path=ppt/charts/_rels/chart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.xlsx"/></Relationships>
</file>

<file path=ppt/charts/_rels/chart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.xlsx"/></Relationships>
</file>

<file path=ppt/charts/_rels/chart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6.xlsx"/></Relationships>
</file>

<file path=ppt/charts/_rels/chart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7.xlsx"/></Relationships>
</file>

<file path=ppt/charts/_rels/chart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8.xlsx"/></Relationships>
</file>

<file path=ppt/charts/_rels/chart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9.xlsx"/></Relationships>
</file>

<file path=ppt/charts/_rels/chart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0.xlsx"/></Relationships>
</file>

<file path=ppt/charts/_rels/chart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1.xlsx"/></Relationships>
</file>

<file path=ppt/charts/_rels/chart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2.xlsx"/></Relationships>
</file>

<file path=ppt/charts/_rels/chart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3.xlsx"/></Relationships>
</file>

<file path=ppt/charts/_rels/chart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4.xlsx"/></Relationships>
</file>

<file path=ppt/charts/_rels/chart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5.xlsx"/></Relationships>
</file>

<file path=ppt/charts/_rels/chart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6.xlsx"/></Relationships>
</file>

<file path=ppt/charts/_rels/chart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7.xlsx"/></Relationships>
</file>

<file path=ppt/charts/_rels/chart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8.xlsx"/></Relationships>
</file>

<file path=ppt/charts/_rels/chart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9.xlsx"/></Relationships>
</file>

<file path=ppt/charts/_rels/chart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0.xlsx"/></Relationships>
</file>

<file path=ppt/charts/_rels/chart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1.xlsx"/></Relationships>
</file>

<file path=ppt/charts/_rels/chart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2.xlsx"/></Relationships>
</file>

<file path=ppt/charts/_rels/chart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3.xlsx"/></Relationships>
</file>

<file path=ppt/charts/_rels/chart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4.xlsx"/></Relationships>
</file>

<file path=ppt/charts/_rels/chart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5.xlsx"/></Relationships>
</file>

<file path=ppt/charts/_rels/chart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6.xlsx"/></Relationships>
</file>

<file path=ppt/charts/_rels/chart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7.xlsx"/></Relationships>
</file>

<file path=ppt/charts/_rels/chart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8.xlsx"/></Relationships>
</file>

<file path=ppt/charts/_rels/chart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9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.xlsx"/></Relationships>
</file>

<file path=ppt/charts/_rels/chart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.xlsx"/></Relationships>
</file>

<file path=ppt/charts/_rels/chart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.xlsx"/></Relationships>
</file>

<file path=ppt/charts/_rels/chart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.xlsx"/></Relationships>
</file>

<file path=ppt/charts/_rels/chart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.xlsx"/></Relationships>
</file>

<file path=ppt/charts/_rels/chart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.xlsx"/></Relationships>
</file>

<file path=ppt/charts/_rels/chart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.xlsx"/></Relationships>
</file>

<file path=ppt/charts/_rels/chart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.xlsx"/></Relationships>
</file>

<file path=ppt/charts/_rels/chart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.xlsx"/></Relationships>
</file>

<file path=ppt/charts/_rels/chart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.xlsx"/></Relationships>
</file>

<file path=ppt/charts/_rels/chart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.xlsx"/></Relationships>
</file>

<file path=ppt/charts/_rels/chart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.xlsx"/></Relationships>
</file>

<file path=ppt/charts/_rels/chart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.xlsx"/></Relationships>
</file>

<file path=ppt/charts/_rels/chart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.xlsx"/></Relationships>
</file>

<file path=ppt/charts/_rels/chart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.xlsx"/></Relationships>
</file>

<file path=ppt/charts/_rels/chart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.xlsx"/></Relationships>
</file>

<file path=ppt/charts/_rels/chart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.xlsx"/></Relationships>
</file>

<file path=ppt/charts/_rels/chart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.xlsx"/></Relationships>
</file>

<file path=ppt/charts/_rels/chart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.xlsx"/></Relationships>
</file>

<file path=ppt/charts/_rels/chart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.xlsx"/></Relationships>
</file>

<file path=ppt/charts/_rels/chart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.xlsx"/></Relationships>
</file>

<file path=ppt/charts/_rels/chart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.xlsx"/></Relationships>
</file>

<file path=ppt/charts/_rels/chart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.xlsx"/></Relationships>
</file>

<file path=ppt/charts/_rels/chart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.xlsx"/></Relationships>
</file>

<file path=ppt/charts/_rels/chart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.xlsx"/></Relationships>
</file>

<file path=ppt/charts/_rels/chart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.xlsx"/></Relationships>
</file>

<file path=ppt/charts/_rels/chart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.xlsx"/></Relationships>
</file>

<file path=ppt/charts/_rels/chart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.xlsx"/></Relationships>
</file>

<file path=ppt/charts/_rels/chart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.xlsx"/></Relationships>
</file>

<file path=ppt/charts/_rels/chart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9.xlsx"/></Relationships>
</file>

<file path=ppt/charts/_rels/chart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0.xlsx"/></Relationships>
</file>

<file path=ppt/charts/_rels/chart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1.xlsx"/></Relationships>
</file>

<file path=ppt/charts/_rels/chart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2.xlsx"/></Relationships>
</file>

<file path=ppt/charts/_rels/chart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3.xlsx"/></Relationships>
</file>

<file path=ppt/charts/_rels/chart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4.xlsx"/></Relationships>
</file>

<file path=ppt/charts/_rels/chart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5.xlsx"/></Relationships>
</file>

<file path=ppt/charts/_rels/chart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6.xlsx"/></Relationships>
</file>

<file path=ppt/charts/_rels/chart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7.xlsx"/></Relationships>
</file>

<file path=ppt/charts/_rels/chart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8.xlsx"/></Relationships>
</file>

<file path=ppt/charts/_rels/chart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9.xlsx"/></Relationships>
</file>

<file path=ppt/charts/_rels/chart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0.xlsx"/></Relationships>
</file>

<file path=ppt/charts/_rels/chart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1.xlsx"/></Relationships>
</file>

<file path=ppt/charts/_rels/chart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2.xlsx"/></Relationships>
</file>

<file path=ppt/charts/_rels/chart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3.xlsx"/></Relationships>
</file>

<file path=ppt/charts/_rels/chart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4.xlsx"/></Relationships>
</file>

<file path=ppt/charts/_rels/chart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5.xlsx"/></Relationships>
</file>

<file path=ppt/charts/_rels/chart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6.xlsx"/></Relationships>
</file>

<file path=ppt/charts/_rels/chart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7.xlsx"/></Relationships>
</file>

<file path=ppt/charts/_rels/chart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8.xlsx"/></Relationships>
</file>

<file path=ppt/charts/_rels/chart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9.xlsx"/></Relationships>
</file>

<file path=ppt/charts/_rels/chart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0.xlsx"/></Relationships>
</file>

<file path=ppt/charts/_rels/chart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1.xlsx"/></Relationships>
</file>

<file path=ppt/charts/_rels/chart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2.xlsx"/></Relationships>
</file>

<file path=ppt/charts/_rels/chart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3.xlsx"/></Relationships>
</file>

<file path=ppt/charts/_rels/chart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4.xlsx"/></Relationships>
</file>

<file path=ppt/charts/_rels/chart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5.xlsx"/></Relationships>
</file>

<file path=ppt/charts/_rels/chart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6.xlsx"/></Relationships>
</file>

<file path=ppt/charts/_rels/chart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7.xlsx"/></Relationships>
</file>

<file path=ppt/charts/_rels/chart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8.xlsx"/></Relationships>
</file>

<file path=ppt/charts/_rels/chart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9.xlsx"/></Relationships>
</file>

<file path=ppt/charts/_rels/chart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0.xlsx"/></Relationships>
</file>

<file path=ppt/charts/_rels/chart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1.xlsx"/></Relationships>
</file>

<file path=ppt/charts/_rels/chart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2.xlsx"/></Relationships>
</file>

<file path=ppt/charts/_rels/chart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3.xlsx"/></Relationships>
</file>

<file path=ppt/charts/_rels/chart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4.xlsx"/></Relationships>
</file>

<file path=ppt/charts/_rels/chart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5.xlsx"/></Relationships>
</file>

<file path=ppt/charts/_rels/chart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6.xlsx"/></Relationships>
</file>

<file path=ppt/charts/_rels/chart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7.xlsx"/></Relationships>
</file>

<file path=ppt/charts/_rels/chart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8.xlsx"/></Relationships>
</file>

<file path=ppt/charts/_rels/chart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9.xlsx"/></Relationships>
</file>

<file path=ppt/charts/_rels/chart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0.xlsx"/></Relationships>
</file>

<file path=ppt/charts/_rels/chart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1.xlsx"/></Relationships>
</file>

<file path=ppt/charts/_rels/chart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2.xlsx"/></Relationships>
</file>

<file path=ppt/charts/_rels/chart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3.xlsx"/></Relationships>
</file>

<file path=ppt/charts/_rels/chart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4.xlsx"/></Relationships>
</file>

<file path=ppt/charts/_rels/chart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5.xlsx"/></Relationships>
</file>

<file path=ppt/charts/_rels/chart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6.xlsx"/></Relationships>
</file>

<file path=ppt/charts/_rels/chart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.xlsx"/></Relationships>
</file>

<file path=ppt/charts/_rels/chart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.xlsx"/></Relationships>
</file>

<file path=ppt/charts/_rels/chart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.xlsx"/></Relationships>
</file>

<file path=ppt/charts/_rels/chart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.xlsx"/></Relationships>
</file>

<file path=ppt/charts/_rels/chart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.xlsx"/></Relationships>
</file>

<file path=ppt/charts/_rels/chart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.xlsx"/></Relationships>
</file>

<file path=ppt/charts/_rels/chart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.xlsx"/></Relationships>
</file>

<file path=ppt/charts/_rels/chart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.xlsx"/></Relationships>
</file>

<file path=ppt/charts/_rels/chart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.xlsx"/></Relationships>
</file>

<file path=ppt/charts/_rels/chart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.xlsx"/></Relationships>
</file>

<file path=ppt/charts/_rels/chart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.xlsx"/></Relationships>
</file>

<file path=ppt/charts/_rels/chart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.xlsx"/></Relationships>
</file>

<file path=ppt/charts/_rels/chart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.xlsx"/></Relationships>
</file>

<file path=ppt/charts/_rels/chart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.xlsx"/></Relationships>
</file>

<file path=ppt/charts/_rels/chart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.xlsx"/></Relationships>
</file>

<file path=ppt/charts/_rels/chart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.xlsx"/></Relationships>
</file>

<file path=ppt/charts/_rels/chart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.xlsx"/></Relationships>
</file>

<file path=ppt/charts/_rels/chart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.xlsx"/></Relationships>
</file>

<file path=ppt/charts/_rels/chart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.xlsx"/></Relationships>
</file>

<file path=ppt/charts/_rels/chart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.xlsx"/></Relationships>
</file>

<file path=ppt/charts/_rels/chart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.xlsx"/></Relationships>
</file>

<file path=ppt/charts/_rels/chart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.xlsx"/></Relationships>
</file>

<file path=ppt/charts/_rels/chart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.xlsx"/></Relationships>
</file>

<file path=ppt/charts/_rels/chart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.xlsx"/></Relationships>
</file>

<file path=ppt/charts/_rels/chart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.xlsx"/></Relationships>
</file>

<file path=ppt/charts/_rels/chart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.xlsx"/></Relationships>
</file>

<file path=ppt/charts/_rels/chart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.xlsx"/></Relationships>
</file>

<file path=ppt/charts/_rels/chart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.xlsx"/></Relationships>
</file>

<file path=ppt/charts/_rels/chart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.xlsx"/></Relationships>
</file>

<file path=ppt/charts/_rels/chart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.xlsx"/></Relationships>
</file>

<file path=ppt/charts/_rels/chart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.xlsx"/></Relationships>
</file>

<file path=ppt/charts/_rels/chart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.xlsx"/></Relationships>
</file>

<file path=ppt/charts/_rels/chart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.xlsx"/></Relationships>
</file>

<file path=ppt/charts/_rels/chart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.xlsx"/></Relationships>
</file>

<file path=ppt/charts/_rels/chart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.xlsx"/></Relationships>
</file>

<file path=ppt/charts/_rels/chart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.xlsx"/></Relationships>
</file>

<file path=ppt/charts/_rels/chart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.xlsx"/></Relationships>
</file>

<file path=ppt/charts/_rels/chart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.xlsx"/></Relationships>
</file>

<file path=ppt/charts/_rels/chart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.xlsx"/></Relationships>
</file>

<file path=ppt/charts/_rels/chart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.xlsx"/></Relationships>
</file>

<file path=ppt/charts/_rels/chart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.xlsx"/></Relationships>
</file>

<file path=ppt/charts/_rels/chart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.xlsx"/></Relationships>
</file>

<file path=ppt/charts/_rels/chart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.xlsx"/></Relationships>
</file>

<file path=ppt/charts/_rels/chart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.xlsx"/></Relationships>
</file>

<file path=ppt/charts/_rels/chart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.xlsx"/></Relationships>
</file>

<file path=ppt/charts/_rels/chart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.xlsx"/></Relationships>
</file>

<file path=ppt/charts/_rels/chart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.xlsx"/></Relationships>
</file>

<file path=ppt/charts/_rels/chart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.xlsx"/></Relationships>
</file>

<file path=ppt/charts/_rels/chart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.xlsx"/></Relationships>
</file>

<file path=ppt/charts/_rels/chart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.xlsx"/></Relationships>
</file>

<file path=ppt/charts/_rels/chart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.xlsx"/></Relationships>
</file>

<file path=ppt/charts/_rels/chart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脑病三科</c:v>
                </c:pt>
                <c:pt idx="2">
                  <c:v>儿科</c:v>
                </c:pt>
                <c:pt idx="3">
                  <c:v>小儿推拿科</c:v>
                </c:pt>
                <c:pt idx="4">
                  <c:v>显微骨科</c:v>
                </c:pt>
                <c:pt idx="5">
                  <c:v>微创骨科</c:v>
                </c:pt>
                <c:pt idx="6">
                  <c:v>身心医学科</c:v>
                </c:pt>
                <c:pt idx="7">
                  <c:v>治未病中心</c:v>
                </c:pt>
                <c:pt idx="8">
                  <c:v>脾胃病科</c:v>
                </c:pt>
                <c:pt idx="9">
                  <c:v>脑病二科</c:v>
                </c:pt>
                <c:pt idx="10">
                  <c:v>妇科</c:v>
                </c:pt>
                <c:pt idx="11">
                  <c:v>关节骨科</c:v>
                </c:pt>
                <c:pt idx="12">
                  <c:v>神经内科</c:v>
                </c:pt>
                <c:pt idx="13">
                  <c:v>心病三科</c:v>
                </c:pt>
                <c:pt idx="14">
                  <c:v>普通外科</c:v>
                </c:pt>
                <c:pt idx="15">
                  <c:v>呼吸内科</c:v>
                </c:pt>
                <c:pt idx="16">
                  <c:v>产科</c:v>
                </c:pt>
                <c:pt idx="17">
                  <c:v>心病二科</c:v>
                </c:pt>
                <c:pt idx="18">
                  <c:v>心病一科</c:v>
                </c:pt>
                <c:pt idx="19">
                  <c:v>针灸科</c:v>
                </c:pt>
                <c:pt idx="20">
                  <c:v>肿瘤内科</c:v>
                </c:pt>
                <c:pt idx="21">
                  <c:v>西区重症医学科</c:v>
                </c:pt>
                <c:pt idx="22">
                  <c:v>美容皮肤科</c:v>
                </c:pt>
                <c:pt idx="23">
                  <c:v>脊柱骨科</c:v>
                </c:pt>
                <c:pt idx="24">
                  <c:v>运动损伤骨科</c:v>
                </c:pt>
                <c:pt idx="25">
                  <c:v>乳腺甲状腺外科</c:v>
                </c:pt>
                <c:pt idx="26">
                  <c:v>肛肠科</c:v>
                </c:pt>
                <c:pt idx="27">
                  <c:v>泌尿外科</c:v>
                </c:pt>
                <c:pt idx="28">
                  <c:v>风湿病科</c:v>
                </c:pt>
                <c:pt idx="29">
                  <c:v>妇科妇二科合并</c:v>
                </c:pt>
                <c:pt idx="30">
                  <c:v>胸外科</c:v>
                </c:pt>
                <c:pt idx="31">
                  <c:v>脑病一科</c:v>
                </c:pt>
                <c:pt idx="32">
                  <c:v>消化内科</c:v>
                </c:pt>
                <c:pt idx="33">
                  <c:v>创伤骨科</c:v>
                </c:pt>
                <c:pt idx="34">
                  <c:v>医院</c:v>
                </c:pt>
                <c:pt idx="35">
                  <c:v>小儿骨科</c:v>
                </c:pt>
                <c:pt idx="36">
                  <c:v>肾脏内科</c:v>
                </c:pt>
                <c:pt idx="37">
                  <c:v>眼科</c:v>
                </c:pt>
                <c:pt idx="38">
                  <c:v>妇二科</c:v>
                </c:pt>
                <c:pt idx="39">
                  <c:v>中医外治中心</c:v>
                </c:pt>
                <c:pt idx="40">
                  <c:v>皮肤科</c:v>
                </c:pt>
                <c:pt idx="41">
                  <c:v>耳鼻喉科</c:v>
                </c:pt>
                <c:pt idx="42">
                  <c:v>内分泌科</c:v>
                </c:pt>
                <c:pt idx="43">
                  <c:v>骨科</c:v>
                </c:pt>
                <c:pt idx="44">
                  <c:v>神经外科</c:v>
                </c:pt>
                <c:pt idx="45">
                  <c:v>男科</c:v>
                </c:pt>
                <c:pt idx="46">
                  <c:v>东区重症医学科</c:v>
                </c:pt>
                <c:pt idx="47">
                  <c:v>推拿科</c:v>
                </c:pt>
                <c:pt idx="48">
                  <c:v>肝病科</c:v>
                </c:pt>
                <c:pt idx="49">
                  <c:v>康复科</c:v>
                </c:pt>
                <c:pt idx="50">
                  <c:v>综合内科</c:v>
                </c:pt>
                <c:pt idx="51">
                  <c:v>老年医学科</c:v>
                </c:pt>
                <c:pt idx="52">
                  <c:v>周围血管科</c:v>
                </c:pt>
                <c:pt idx="53">
                  <c:v>中医经典科</c:v>
                </c:pt>
                <c:pt idx="54">
                  <c:v>心病四科</c:v>
                </c:pt>
                <c:pt idx="55">
                  <c:v>重症医学科</c:v>
                </c:pt>
                <c:pt idx="56">
                  <c:v>心血管内科</c:v>
                </c:pt>
                <c:pt idx="57">
                  <c:v>肝胆外科</c:v>
                </c:pt>
                <c:pt idx="58">
                  <c:v>脾胃科消化科合并</c:v>
                </c:pt>
                <c:pt idx="59">
                  <c:v>肾病科</c:v>
                </c:pt>
                <c:pt idx="60">
                  <c:v>东区肾病科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98.39450458313271</c:v>
                </c:pt>
                <c:pt idx="2">
                  <c:v>97.67907065150264</c:v>
                </c:pt>
                <c:pt idx="3">
                  <c:v>96.75668141578541</c:v>
                </c:pt>
                <c:pt idx="4">
                  <c:v>96.10353371950536</c:v>
                </c:pt>
                <c:pt idx="5">
                  <c:v>91.99440687425732</c:v>
                </c:pt>
                <c:pt idx="6">
                  <c:v>91.08265198995907</c:v>
                </c:pt>
                <c:pt idx="7">
                  <c:v>90.17973229338781</c:v>
                </c:pt>
                <c:pt idx="8">
                  <c:v>88.94220300284405</c:v>
                </c:pt>
                <c:pt idx="9">
                  <c:v>87.65125003546763</c:v>
                </c:pt>
                <c:pt idx="10">
                  <c:v>84.5459280788402</c:v>
                </c:pt>
                <c:pt idx="11">
                  <c:v>73.23946514912971</c:v>
                </c:pt>
                <c:pt idx="12">
                  <c:v>72.57270081849747</c:v>
                </c:pt>
                <c:pt idx="13">
                  <c:v>72.09306293966185</c:v>
                </c:pt>
                <c:pt idx="14">
                  <c:v>71.10493088771365</c:v>
                </c:pt>
                <c:pt idx="15">
                  <c:v>71.06704465008998</c:v>
                </c:pt>
                <c:pt idx="16">
                  <c:v>69.11763301107868</c:v>
                </c:pt>
                <c:pt idx="17">
                  <c:v>65.99991490855899</c:v>
                </c:pt>
                <c:pt idx="18">
                  <c:v>65.84136695401861</c:v>
                </c:pt>
                <c:pt idx="19">
                  <c:v>65.69422119957581</c:v>
                </c:pt>
                <c:pt idx="20">
                  <c:v>64.59892922278246</c:v>
                </c:pt>
                <c:pt idx="21">
                  <c:v>64.59525351241783</c:v>
                </c:pt>
                <c:pt idx="22">
                  <c:v>64.50476539124276</c:v>
                </c:pt>
                <c:pt idx="23">
                  <c:v>63.913415224738955</c:v>
                </c:pt>
                <c:pt idx="24">
                  <c:v>58.26910645491927</c:v>
                </c:pt>
                <c:pt idx="25">
                  <c:v>57.55682629563732</c:v>
                </c:pt>
                <c:pt idx="26">
                  <c:v>53.9382884296987</c:v>
                </c:pt>
                <c:pt idx="27">
                  <c:v>51.92922257927587</c:v>
                </c:pt>
                <c:pt idx="28">
                  <c:v>49.924834012433465</c:v>
                </c:pt>
                <c:pt idx="29">
                  <c:v>46.34948936100208</c:v>
                </c:pt>
                <c:pt idx="30">
                  <c:v>46.345756109091795</c:v>
                </c:pt>
                <c:pt idx="31">
                  <c:v>44.12290374077717</c:v>
                </c:pt>
                <c:pt idx="32">
                  <c:v>41.91248487722508</c:v>
                </c:pt>
                <c:pt idx="33">
                  <c:v>40.80247800995601</c:v>
                </c:pt>
                <c:pt idx="34">
                  <c:v>38.529458939796946</c:v>
                </c:pt>
                <c:pt idx="35">
                  <c:v>36.22749655482134</c:v>
                </c:pt>
                <c:pt idx="36">
                  <c:v>30.834379544138127</c:v>
                </c:pt>
                <c:pt idx="37">
                  <c:v>30.34155873026383</c:v>
                </c:pt>
                <c:pt idx="38">
                  <c:v>29.40168027813174</c:v>
                </c:pt>
                <c:pt idx="39">
                  <c:v>27.552421067617054</c:v>
                </c:pt>
                <c:pt idx="40">
                  <c:v>27.20173430289232</c:v>
                </c:pt>
                <c:pt idx="41">
                  <c:v>26.770430977757243</c:v>
                </c:pt>
                <c:pt idx="42">
                  <c:v>26.054425505556758</c:v>
                </c:pt>
                <c:pt idx="43">
                  <c:v>24.233533070191058</c:v>
                </c:pt>
                <c:pt idx="44">
                  <c:v>22.234364844077803</c:v>
                </c:pt>
                <c:pt idx="45">
                  <c:v>20.86561734582554</c:v>
                </c:pt>
                <c:pt idx="46">
                  <c:v>20.018424860286764</c:v>
                </c:pt>
                <c:pt idx="47">
                  <c:v>19.868330975431032</c:v>
                </c:pt>
                <c:pt idx="48">
                  <c:v>18.359344308958665</c:v>
                </c:pt>
                <c:pt idx="49">
                  <c:v>16.735319489264207</c:v>
                </c:pt>
                <c:pt idx="50">
                  <c:v>13.235159860727885</c:v>
                </c:pt>
                <c:pt idx="51">
                  <c:v>12.924962609136802</c:v>
                </c:pt>
                <c:pt idx="52">
                  <c:v>12.170493630090478</c:v>
                </c:pt>
                <c:pt idx="53">
                  <c:v>11.013985255875529</c:v>
                </c:pt>
                <c:pt idx="54">
                  <c:v>10.808799139584524</c:v>
                </c:pt>
                <c:pt idx="55">
                  <c:v>7.824541182629085</c:v>
                </c:pt>
                <c:pt idx="56">
                  <c:v>7.42750810106186</c:v>
                </c:pt>
                <c:pt idx="57">
                  <c:v>4.5405331555569415</c:v>
                </c:pt>
                <c:pt idx="58">
                  <c:v>4.147292598347874</c:v>
                </c:pt>
                <c:pt idx="59">
                  <c:v>4.0198742452222564</c:v>
                </c:pt>
                <c:pt idx="60">
                  <c:v>3.2854754427256654</c:v>
                </c:pt>
                <c:pt idx="61">
                  <c:v>1.5063283105900476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肝病科</c:v>
                </c:pt>
                <c:pt idx="2">
                  <c:v>心病四科</c:v>
                </c:pt>
                <c:pt idx="3">
                  <c:v>儿科</c:v>
                </c:pt>
                <c:pt idx="4">
                  <c:v>神经内科</c:v>
                </c:pt>
                <c:pt idx="5">
                  <c:v>推拿科</c:v>
                </c:pt>
                <c:pt idx="6">
                  <c:v>血液科</c:v>
                </c:pt>
                <c:pt idx="7">
                  <c:v>肛肠科</c:v>
                </c:pt>
                <c:pt idx="8">
                  <c:v>骨科</c:v>
                </c:pt>
                <c:pt idx="9">
                  <c:v>心病三科</c:v>
                </c:pt>
                <c:pt idx="10">
                  <c:v>心病二科</c:v>
                </c:pt>
                <c:pt idx="11">
                  <c:v>脑病三科</c:v>
                </c:pt>
                <c:pt idx="12">
                  <c:v>耳鼻喉科</c:v>
                </c:pt>
                <c:pt idx="13">
                  <c:v>肾脏内科</c:v>
                </c:pt>
                <c:pt idx="14">
                  <c:v>周围血管科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东区重症医学科</c:v>
                </c:pt>
                <c:pt idx="18">
                  <c:v>产科</c:v>
                </c:pt>
                <c:pt idx="19">
                  <c:v>微创骨科</c:v>
                </c:pt>
                <c:pt idx="20">
                  <c:v>普通外科</c:v>
                </c:pt>
                <c:pt idx="21">
                  <c:v>泌尿外科</c:v>
                </c:pt>
                <c:pt idx="22">
                  <c:v>脑病一科</c:v>
                </c:pt>
                <c:pt idx="23">
                  <c:v>呼吸内科</c:v>
                </c:pt>
                <c:pt idx="24">
                  <c:v>内分泌科</c:v>
                </c:pt>
                <c:pt idx="25">
                  <c:v>脊柱骨科</c:v>
                </c:pt>
                <c:pt idx="26">
                  <c:v>创伤骨科</c:v>
                </c:pt>
                <c:pt idx="27">
                  <c:v>重症医学科</c:v>
                </c:pt>
                <c:pt idx="28">
                  <c:v>妇科</c:v>
                </c:pt>
                <c:pt idx="29">
                  <c:v>肾病科</c:v>
                </c:pt>
                <c:pt idx="30">
                  <c:v>关节骨科</c:v>
                </c:pt>
                <c:pt idx="31">
                  <c:v>针灸科</c:v>
                </c:pt>
                <c:pt idx="32">
                  <c:v>心病一科</c:v>
                </c:pt>
                <c:pt idx="33">
                  <c:v>皮肤科</c:v>
                </c:pt>
                <c:pt idx="34">
                  <c:v>治未病中心</c:v>
                </c:pt>
                <c:pt idx="35">
                  <c:v>中医外治中心</c:v>
                </c:pt>
                <c:pt idx="36">
                  <c:v>风湿病科</c:v>
                </c:pt>
                <c:pt idx="37">
                  <c:v>脑病二科</c:v>
                </c:pt>
                <c:pt idx="38">
                  <c:v>消化内科</c:v>
                </c:pt>
                <c:pt idx="39">
                  <c:v>东区肾病科</c:v>
                </c:pt>
                <c:pt idx="40">
                  <c:v>妇科妇二科合并</c:v>
                </c:pt>
                <c:pt idx="41">
                  <c:v>神经外科</c:v>
                </c:pt>
                <c:pt idx="42">
                  <c:v>西区重症医学科</c:v>
                </c:pt>
                <c:pt idx="43">
                  <c:v>老年医学科</c:v>
                </c:pt>
                <c:pt idx="44">
                  <c:v>中医经典科</c:v>
                </c:pt>
                <c:pt idx="45">
                  <c:v>男科</c:v>
                </c:pt>
                <c:pt idx="46">
                  <c:v>美容皮肤科</c:v>
                </c:pt>
                <c:pt idx="47">
                  <c:v>肝胆外科</c:v>
                </c:pt>
                <c:pt idx="48">
                  <c:v>身心医学科</c:v>
                </c:pt>
                <c:pt idx="49">
                  <c:v>小儿推拿科</c:v>
                </c:pt>
                <c:pt idx="50">
                  <c:v>心血管内科</c:v>
                </c:pt>
                <c:pt idx="51">
                  <c:v>运动损伤骨科</c:v>
                </c:pt>
                <c:pt idx="52">
                  <c:v>肿瘤内科</c:v>
                </c:pt>
                <c:pt idx="53">
                  <c:v>胸外科</c:v>
                </c:pt>
                <c:pt idx="54">
                  <c:v>口腔科</c:v>
                </c:pt>
                <c:pt idx="55">
                  <c:v>乳腺甲状腺外科</c:v>
                </c:pt>
                <c:pt idx="56">
                  <c:v>脾胃病科</c:v>
                </c:pt>
                <c:pt idx="57">
                  <c:v>康复科</c:v>
                </c:pt>
                <c:pt idx="58">
                  <c:v>妇二科</c:v>
                </c:pt>
                <c:pt idx="59">
                  <c:v>眼科</c:v>
                </c:pt>
                <c:pt idx="60">
                  <c:v>综合内科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99.20492873714058</c:v>
                </c:pt>
                <c:pt idx="2">
                  <c:v>98.70333762354822</c:v>
                </c:pt>
                <c:pt idx="3">
                  <c:v>98.10159735363926</c:v>
                </c:pt>
                <c:pt idx="4">
                  <c:v>94.16199331716831</c:v>
                </c:pt>
                <c:pt idx="5">
                  <c:v>93.03772710430547</c:v>
                </c:pt>
                <c:pt idx="6">
                  <c:v>91.16010773288167</c:v>
                </c:pt>
                <c:pt idx="7">
                  <c:v>89.74786147568804</c:v>
                </c:pt>
                <c:pt idx="8">
                  <c:v>89.4768088273546</c:v>
                </c:pt>
                <c:pt idx="9">
                  <c:v>87.0730502468428</c:v>
                </c:pt>
                <c:pt idx="10">
                  <c:v>86.52528460857431</c:v>
                </c:pt>
                <c:pt idx="11">
                  <c:v>85.23271017440464</c:v>
                </c:pt>
                <c:pt idx="12">
                  <c:v>83.22460049647152</c:v>
                </c:pt>
                <c:pt idx="13">
                  <c:v>82.56951323386562</c:v>
                </c:pt>
                <c:pt idx="14">
                  <c:v>78.20868351584478</c:v>
                </c:pt>
                <c:pt idx="15">
                  <c:v>77.99406862951089</c:v>
                </c:pt>
                <c:pt idx="16">
                  <c:v>75.70759260464234</c:v>
                </c:pt>
                <c:pt idx="17">
                  <c:v>72.82443352888947</c:v>
                </c:pt>
                <c:pt idx="18">
                  <c:v>71.25124440485955</c:v>
                </c:pt>
                <c:pt idx="19">
                  <c:v>70.51467583505341</c:v>
                </c:pt>
                <c:pt idx="20">
                  <c:v>68.496710365382</c:v>
                </c:pt>
                <c:pt idx="21">
                  <c:v>68.3232504003481</c:v>
                </c:pt>
                <c:pt idx="22">
                  <c:v>66.411493300664</c:v>
                </c:pt>
                <c:pt idx="23">
                  <c:v>62.33521350193007</c:v>
                </c:pt>
                <c:pt idx="24">
                  <c:v>60.83478726377051</c:v>
                </c:pt>
                <c:pt idx="25">
                  <c:v>59.71418424959461</c:v>
                </c:pt>
                <c:pt idx="26">
                  <c:v>54.62388538678789</c:v>
                </c:pt>
                <c:pt idx="27">
                  <c:v>52.76558496550184</c:v>
                </c:pt>
                <c:pt idx="28">
                  <c:v>52.55332672178649</c:v>
                </c:pt>
                <c:pt idx="29">
                  <c:v>51.544321317661804</c:v>
                </c:pt>
                <c:pt idx="30">
                  <c:v>49.94751814922142</c:v>
                </c:pt>
                <c:pt idx="31">
                  <c:v>48.075335722296145</c:v>
                </c:pt>
                <c:pt idx="32">
                  <c:v>47.71879655203555</c:v>
                </c:pt>
                <c:pt idx="33">
                  <c:v>46.35821588517516</c:v>
                </c:pt>
                <c:pt idx="34">
                  <c:v>45.91970129705354</c:v>
                </c:pt>
                <c:pt idx="35">
                  <c:v>45.65963390547512</c:v>
                </c:pt>
                <c:pt idx="36">
                  <c:v>45.10895812374769</c:v>
                </c:pt>
                <c:pt idx="37">
                  <c:v>40.08365812305621</c:v>
                </c:pt>
                <c:pt idx="38">
                  <c:v>39.567070240043265</c:v>
                </c:pt>
                <c:pt idx="39">
                  <c:v>39.025155513700625</c:v>
                </c:pt>
                <c:pt idx="40">
                  <c:v>37.65515260543551</c:v>
                </c:pt>
                <c:pt idx="41">
                  <c:v>37.26587814571057</c:v>
                </c:pt>
                <c:pt idx="42">
                  <c:v>35.009782341230846</c:v>
                </c:pt>
                <c:pt idx="43">
                  <c:v>33.76125722543647</c:v>
                </c:pt>
                <c:pt idx="44">
                  <c:v>33.135874618615226</c:v>
                </c:pt>
                <c:pt idx="45">
                  <c:v>31.70483049855657</c:v>
                </c:pt>
                <c:pt idx="46">
                  <c:v>25.647090075940334</c:v>
                </c:pt>
                <c:pt idx="47">
                  <c:v>24.81449110847363</c:v>
                </c:pt>
                <c:pt idx="48">
                  <c:v>24.747187788424846</c:v>
                </c:pt>
                <c:pt idx="49">
                  <c:v>23.00015685639902</c:v>
                </c:pt>
                <c:pt idx="50">
                  <c:v>18.39134557042621</c:v>
                </c:pt>
                <c:pt idx="51">
                  <c:v>16.876498409994337</c:v>
                </c:pt>
                <c:pt idx="52">
                  <c:v>16.63744070058902</c:v>
                </c:pt>
                <c:pt idx="53">
                  <c:v>16.232509450088987</c:v>
                </c:pt>
                <c:pt idx="54">
                  <c:v>15.143372656809403</c:v>
                </c:pt>
                <c:pt idx="55">
                  <c:v>14.637617066571345</c:v>
                </c:pt>
                <c:pt idx="56">
                  <c:v>11.644085548136697</c:v>
                </c:pt>
                <c:pt idx="57">
                  <c:v>11.448073940254748</c:v>
                </c:pt>
                <c:pt idx="58">
                  <c:v>10.675893329629991</c:v>
                </c:pt>
                <c:pt idx="59">
                  <c:v>8.602813120981788</c:v>
                </c:pt>
                <c:pt idx="60">
                  <c:v>6.687093418398612</c:v>
                </c:pt>
                <c:pt idx="61">
                  <c:v>4.34210499182575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小儿推拿科</c:v>
                </c:pt>
                <c:pt idx="2">
                  <c:v>小儿骨科</c:v>
                </c:pt>
                <c:pt idx="3">
                  <c:v>心病一科</c:v>
                </c:pt>
                <c:pt idx="4">
                  <c:v>产科</c:v>
                </c:pt>
                <c:pt idx="5">
                  <c:v>推拿科</c:v>
                </c:pt>
                <c:pt idx="6">
                  <c:v>心病四科</c:v>
                </c:pt>
                <c:pt idx="7">
                  <c:v>脑病一科</c:v>
                </c:pt>
                <c:pt idx="8">
                  <c:v>脾胃病科</c:v>
                </c:pt>
                <c:pt idx="9">
                  <c:v>关节骨科</c:v>
                </c:pt>
                <c:pt idx="10">
                  <c:v>妇二科</c:v>
                </c:pt>
                <c:pt idx="11">
                  <c:v>显微骨科</c:v>
                </c:pt>
                <c:pt idx="12">
                  <c:v>肝胆外科</c:v>
                </c:pt>
                <c:pt idx="13">
                  <c:v>肝病科</c:v>
                </c:pt>
                <c:pt idx="14">
                  <c:v>东区肾病科</c:v>
                </c:pt>
                <c:pt idx="15">
                  <c:v>脾胃科消化科合并</c:v>
                </c:pt>
                <c:pt idx="16">
                  <c:v>针灸科</c:v>
                </c:pt>
                <c:pt idx="17">
                  <c:v>中医经典科</c:v>
                </c:pt>
                <c:pt idx="18">
                  <c:v>运动损伤骨科</c:v>
                </c:pt>
                <c:pt idx="19">
                  <c:v>普通外科</c:v>
                </c:pt>
                <c:pt idx="20">
                  <c:v>乳腺甲状腺外科</c:v>
                </c:pt>
                <c:pt idx="21">
                  <c:v>心病二科</c:v>
                </c:pt>
                <c:pt idx="22">
                  <c:v>儿科</c:v>
                </c:pt>
                <c:pt idx="23">
                  <c:v>西区重症医学科</c:v>
                </c:pt>
                <c:pt idx="24">
                  <c:v>老年医学科</c:v>
                </c:pt>
                <c:pt idx="25">
                  <c:v>肿瘤内科</c:v>
                </c:pt>
                <c:pt idx="26">
                  <c:v>血液科</c:v>
                </c:pt>
                <c:pt idx="27">
                  <c:v>妇科</c:v>
                </c:pt>
                <c:pt idx="28">
                  <c:v>心血管内科</c:v>
                </c:pt>
                <c:pt idx="29">
                  <c:v>皮肤科</c:v>
                </c:pt>
                <c:pt idx="30">
                  <c:v>康复科</c:v>
                </c:pt>
                <c:pt idx="31">
                  <c:v>综合内科</c:v>
                </c:pt>
                <c:pt idx="32">
                  <c:v>心病三科</c:v>
                </c:pt>
                <c:pt idx="33">
                  <c:v>治未病中心</c:v>
                </c:pt>
                <c:pt idx="34">
                  <c:v>胸外科</c:v>
                </c:pt>
                <c:pt idx="35">
                  <c:v>风湿病科</c:v>
                </c:pt>
                <c:pt idx="36">
                  <c:v>男科</c:v>
                </c:pt>
                <c:pt idx="37">
                  <c:v>重症医学科</c:v>
                </c:pt>
                <c:pt idx="38">
                  <c:v>内分泌科</c:v>
                </c:pt>
                <c:pt idx="39">
                  <c:v>肾病科</c:v>
                </c:pt>
                <c:pt idx="40">
                  <c:v>中医外治中心</c:v>
                </c:pt>
                <c:pt idx="41">
                  <c:v>肾脏内科</c:v>
                </c:pt>
                <c:pt idx="42">
                  <c:v>医院</c:v>
                </c:pt>
                <c:pt idx="43">
                  <c:v>微创骨科</c:v>
                </c:pt>
                <c:pt idx="44">
                  <c:v>美容皮肤科</c:v>
                </c:pt>
                <c:pt idx="45">
                  <c:v>呼吸内科</c:v>
                </c:pt>
                <c:pt idx="46">
                  <c:v>周围血管科</c:v>
                </c:pt>
                <c:pt idx="47">
                  <c:v>脊柱骨科</c:v>
                </c:pt>
                <c:pt idx="48">
                  <c:v>东区重症医学科</c:v>
                </c:pt>
                <c:pt idx="49">
                  <c:v>泌尿外科</c:v>
                </c:pt>
                <c:pt idx="50">
                  <c:v>骨科</c:v>
                </c:pt>
                <c:pt idx="51">
                  <c:v>身心医学科</c:v>
                </c:pt>
                <c:pt idx="52">
                  <c:v>创伤骨科</c:v>
                </c:pt>
                <c:pt idx="53">
                  <c:v>眼科</c:v>
                </c:pt>
                <c:pt idx="54">
                  <c:v>神经内科</c:v>
                </c:pt>
                <c:pt idx="55">
                  <c:v>消化内科</c:v>
                </c:pt>
                <c:pt idx="56">
                  <c:v>耳鼻喉科</c:v>
                </c:pt>
                <c:pt idx="57">
                  <c:v>肛肠科</c:v>
                </c:pt>
                <c:pt idx="58">
                  <c:v>妇科妇二科合并</c:v>
                </c:pt>
                <c:pt idx="59">
                  <c:v>神经外科</c:v>
                </c:pt>
                <c:pt idx="60">
                  <c:v>脑病二科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94.99185477685305</c:v>
                </c:pt>
                <c:pt idx="2">
                  <c:v>92.3450033425316</c:v>
                </c:pt>
                <c:pt idx="3">
                  <c:v>91.75911506281524</c:v>
                </c:pt>
                <c:pt idx="4">
                  <c:v>88.67535165366536</c:v>
                </c:pt>
                <c:pt idx="5">
                  <c:v>88.48350225958468</c:v>
                </c:pt>
                <c:pt idx="6">
                  <c:v>87.51934392984843</c:v>
                </c:pt>
                <c:pt idx="7">
                  <c:v>85.49069904030624</c:v>
                </c:pt>
                <c:pt idx="8">
                  <c:v>84.31428261408223</c:v>
                </c:pt>
                <c:pt idx="9">
                  <c:v>83.91960847759213</c:v>
                </c:pt>
                <c:pt idx="10">
                  <c:v>83.83901721640946</c:v>
                </c:pt>
                <c:pt idx="11">
                  <c:v>81.47621468207802</c:v>
                </c:pt>
                <c:pt idx="12">
                  <c:v>80.76192546485582</c:v>
                </c:pt>
                <c:pt idx="13">
                  <c:v>79.94798470191758</c:v>
                </c:pt>
                <c:pt idx="14">
                  <c:v>76.1193722389865</c:v>
                </c:pt>
                <c:pt idx="15">
                  <c:v>73.90537390711229</c:v>
                </c:pt>
                <c:pt idx="16">
                  <c:v>73.14433514369082</c:v>
                </c:pt>
                <c:pt idx="17">
                  <c:v>70.9839319114494</c:v>
                </c:pt>
                <c:pt idx="18">
                  <c:v>70.85596115200165</c:v>
                </c:pt>
                <c:pt idx="19">
                  <c:v>70.47434528714886</c:v>
                </c:pt>
                <c:pt idx="20">
                  <c:v>67.86601551762186</c:v>
                </c:pt>
                <c:pt idx="21">
                  <c:v>64.74491468885708</c:v>
                </c:pt>
                <c:pt idx="22">
                  <c:v>64.2034764839507</c:v>
                </c:pt>
                <c:pt idx="23">
                  <c:v>63.39564708307333</c:v>
                </c:pt>
                <c:pt idx="24">
                  <c:v>61.982235752532844</c:v>
                </c:pt>
                <c:pt idx="25">
                  <c:v>61.93886402165675</c:v>
                </c:pt>
                <c:pt idx="26">
                  <c:v>61.90344225789784</c:v>
                </c:pt>
                <c:pt idx="27">
                  <c:v>60.1571812518512</c:v>
                </c:pt>
                <c:pt idx="28">
                  <c:v>59.90773157645026</c:v>
                </c:pt>
                <c:pt idx="29">
                  <c:v>58.78058128565113</c:v>
                </c:pt>
                <c:pt idx="30">
                  <c:v>58.71947482272164</c:v>
                </c:pt>
                <c:pt idx="31">
                  <c:v>51.98600997362991</c:v>
                </c:pt>
                <c:pt idx="32">
                  <c:v>51.33518124817452</c:v>
                </c:pt>
                <c:pt idx="33">
                  <c:v>49.0726427807496</c:v>
                </c:pt>
                <c:pt idx="34">
                  <c:v>42.85986986879679</c:v>
                </c:pt>
                <c:pt idx="35">
                  <c:v>39.44182232973648</c:v>
                </c:pt>
                <c:pt idx="36">
                  <c:v>38.811417783405645</c:v>
                </c:pt>
                <c:pt idx="37">
                  <c:v>38.695925751167316</c:v>
                </c:pt>
                <c:pt idx="38">
                  <c:v>37.33043282979201</c:v>
                </c:pt>
                <c:pt idx="39">
                  <c:v>36.73644392326304</c:v>
                </c:pt>
                <c:pt idx="40">
                  <c:v>35.780891833148345</c:v>
                </c:pt>
                <c:pt idx="41">
                  <c:v>34.05047924027958</c:v>
                </c:pt>
                <c:pt idx="42">
                  <c:v>32.68855392017615</c:v>
                </c:pt>
                <c:pt idx="43">
                  <c:v>31.61327803989277</c:v>
                </c:pt>
                <c:pt idx="44">
                  <c:v>30.538034511594926</c:v>
                </c:pt>
                <c:pt idx="45">
                  <c:v>29.763492283592</c:v>
                </c:pt>
                <c:pt idx="46">
                  <c:v>28.296887676117016</c:v>
                </c:pt>
                <c:pt idx="47">
                  <c:v>27.7379777126276</c:v>
                </c:pt>
                <c:pt idx="48">
                  <c:v>27.02534941111075</c:v>
                </c:pt>
                <c:pt idx="49">
                  <c:v>25.554019404206407</c:v>
                </c:pt>
                <c:pt idx="50">
                  <c:v>25.467370812854753</c:v>
                </c:pt>
                <c:pt idx="51">
                  <c:v>23.69511554028686</c:v>
                </c:pt>
                <c:pt idx="52">
                  <c:v>20.092546442619497</c:v>
                </c:pt>
                <c:pt idx="53">
                  <c:v>16.807481131714102</c:v>
                </c:pt>
                <c:pt idx="54">
                  <c:v>16.69488447458966</c:v>
                </c:pt>
                <c:pt idx="55">
                  <c:v>14.463948632507583</c:v>
                </c:pt>
                <c:pt idx="56">
                  <c:v>10.024420452402753</c:v>
                </c:pt>
                <c:pt idx="57">
                  <c:v>8.616049173988277</c:v>
                </c:pt>
                <c:pt idx="58">
                  <c:v>7.682620745458035</c:v>
                </c:pt>
                <c:pt idx="59">
                  <c:v>5.8667646815291965</c:v>
                </c:pt>
                <c:pt idx="60">
                  <c:v>2.7086706815259403</c:v>
                </c:pt>
                <c:pt idx="61">
                  <c:v>1.7523730386634009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小儿推拿科</c:v>
                </c:pt>
                <c:pt idx="2">
                  <c:v>西区重症医学科</c:v>
                </c:pt>
                <c:pt idx="3">
                  <c:v>脊柱骨科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身心医学科</c:v>
                </c:pt>
                <c:pt idx="7">
                  <c:v>综合内科</c:v>
                </c:pt>
                <c:pt idx="8">
                  <c:v>眼科</c:v>
                </c:pt>
                <c:pt idx="9">
                  <c:v>骨科</c:v>
                </c:pt>
                <c:pt idx="10">
                  <c:v>耳鼻喉科</c:v>
                </c:pt>
                <c:pt idx="11">
                  <c:v>内分泌科</c:v>
                </c:pt>
                <c:pt idx="12">
                  <c:v>胸外科</c:v>
                </c:pt>
                <c:pt idx="13">
                  <c:v>重症医学科</c:v>
                </c:pt>
                <c:pt idx="14">
                  <c:v>肾脏内科</c:v>
                </c:pt>
                <c:pt idx="15">
                  <c:v>妇科</c:v>
                </c:pt>
                <c:pt idx="16">
                  <c:v>血液科</c:v>
                </c:pt>
                <c:pt idx="17">
                  <c:v>肛肠科</c:v>
                </c:pt>
                <c:pt idx="18">
                  <c:v>脑病一科</c:v>
                </c:pt>
                <c:pt idx="19">
                  <c:v>肝胆外科</c:v>
                </c:pt>
                <c:pt idx="20">
                  <c:v>推拿科</c:v>
                </c:pt>
                <c:pt idx="21">
                  <c:v>脾胃病科</c:v>
                </c:pt>
                <c:pt idx="22">
                  <c:v>肿瘤内科</c:v>
                </c:pt>
                <c:pt idx="23">
                  <c:v>针灸科</c:v>
                </c:pt>
                <c:pt idx="24">
                  <c:v>运动损伤骨科</c:v>
                </c:pt>
                <c:pt idx="25">
                  <c:v>泌尿外科</c:v>
                </c:pt>
                <c:pt idx="26">
                  <c:v>呼吸内科</c:v>
                </c:pt>
                <c:pt idx="27">
                  <c:v>微创骨科</c:v>
                </c:pt>
                <c:pt idx="28">
                  <c:v>周围血管科</c:v>
                </c:pt>
                <c:pt idx="29">
                  <c:v>治未病中心</c:v>
                </c:pt>
                <c:pt idx="30">
                  <c:v>脑病三科</c:v>
                </c:pt>
                <c:pt idx="31">
                  <c:v>男科</c:v>
                </c:pt>
                <c:pt idx="32">
                  <c:v>皮肤科</c:v>
                </c:pt>
                <c:pt idx="33">
                  <c:v>东区肾病科</c:v>
                </c:pt>
                <c:pt idx="34">
                  <c:v>风湿病科</c:v>
                </c:pt>
                <c:pt idx="35">
                  <c:v>心血管内科</c:v>
                </c:pt>
                <c:pt idx="36">
                  <c:v>美容皮肤科</c:v>
                </c:pt>
                <c:pt idx="37">
                  <c:v>康复科</c:v>
                </c:pt>
                <c:pt idx="38">
                  <c:v>心病二科</c:v>
                </c:pt>
                <c:pt idx="39">
                  <c:v>东区重症医学科</c:v>
                </c:pt>
                <c:pt idx="40">
                  <c:v>脑病二科</c:v>
                </c:pt>
                <c:pt idx="41">
                  <c:v>妇科妇二科合并</c:v>
                </c:pt>
                <c:pt idx="42">
                  <c:v>医院</c:v>
                </c:pt>
                <c:pt idx="43">
                  <c:v>心病一科</c:v>
                </c:pt>
                <c:pt idx="44">
                  <c:v>肝病科</c:v>
                </c:pt>
                <c:pt idx="45">
                  <c:v>乳腺甲状腺外科</c:v>
                </c:pt>
                <c:pt idx="46">
                  <c:v>心病四科</c:v>
                </c:pt>
                <c:pt idx="47">
                  <c:v>消化内科</c:v>
                </c:pt>
                <c:pt idx="48">
                  <c:v>创伤骨科</c:v>
                </c:pt>
                <c:pt idx="49">
                  <c:v>小儿骨科</c:v>
                </c:pt>
                <c:pt idx="50">
                  <c:v>老年医学科</c:v>
                </c:pt>
                <c:pt idx="51">
                  <c:v>显微骨科</c:v>
                </c:pt>
                <c:pt idx="52">
                  <c:v>中医经典科</c:v>
                </c:pt>
                <c:pt idx="53">
                  <c:v>心病三科</c:v>
                </c:pt>
                <c:pt idx="54">
                  <c:v>脾胃科消化科合并</c:v>
                </c:pt>
                <c:pt idx="55">
                  <c:v>关节骨科</c:v>
                </c:pt>
                <c:pt idx="56">
                  <c:v>肾病科</c:v>
                </c:pt>
                <c:pt idx="57">
                  <c:v>产科</c:v>
                </c:pt>
                <c:pt idx="58">
                  <c:v>妇二科</c:v>
                </c:pt>
                <c:pt idx="59">
                  <c:v>儿科</c:v>
                </c:pt>
                <c:pt idx="60">
                  <c:v>普通外科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98.33108661678541</c:v>
                </c:pt>
                <c:pt idx="2">
                  <c:v>97.45716483280013</c:v>
                </c:pt>
                <c:pt idx="3">
                  <c:v>97.12115037375769</c:v>
                </c:pt>
                <c:pt idx="4">
                  <c:v>94.69383105788316</c:v>
                </c:pt>
                <c:pt idx="5">
                  <c:v>94.12347412777237</c:v>
                </c:pt>
                <c:pt idx="6">
                  <c:v>94.09817510806803</c:v>
                </c:pt>
                <c:pt idx="7">
                  <c:v>89.93238586250489</c:v>
                </c:pt>
                <c:pt idx="8">
                  <c:v>87.86342194355977</c:v>
                </c:pt>
                <c:pt idx="9">
                  <c:v>87.81674274926203</c:v>
                </c:pt>
                <c:pt idx="10">
                  <c:v>87.58839900465857</c:v>
                </c:pt>
                <c:pt idx="11">
                  <c:v>84.76104448352407</c:v>
                </c:pt>
                <c:pt idx="12">
                  <c:v>83.96648156361152</c:v>
                </c:pt>
                <c:pt idx="13">
                  <c:v>83.68001248323262</c:v>
                </c:pt>
                <c:pt idx="14">
                  <c:v>80.09808429184768</c:v>
                </c:pt>
                <c:pt idx="15">
                  <c:v>78.98736139786726</c:v>
                </c:pt>
                <c:pt idx="16">
                  <c:v>78.72065594505277</c:v>
                </c:pt>
                <c:pt idx="17">
                  <c:v>76.51312593629932</c:v>
                </c:pt>
                <c:pt idx="18">
                  <c:v>74.93637405121383</c:v>
                </c:pt>
                <c:pt idx="19">
                  <c:v>73.35931374675974</c:v>
                </c:pt>
                <c:pt idx="20">
                  <c:v>72.39262004043215</c:v>
                </c:pt>
                <c:pt idx="21">
                  <c:v>66.86631888376574</c:v>
                </c:pt>
                <c:pt idx="22">
                  <c:v>65.03243036714073</c:v>
                </c:pt>
                <c:pt idx="23">
                  <c:v>64.068933250298</c:v>
                </c:pt>
                <c:pt idx="24">
                  <c:v>60.87427576501099</c:v>
                </c:pt>
                <c:pt idx="25">
                  <c:v>58.90591205519647</c:v>
                </c:pt>
                <c:pt idx="26">
                  <c:v>58.83241188076357</c:v>
                </c:pt>
                <c:pt idx="27">
                  <c:v>55.20835555782608</c:v>
                </c:pt>
                <c:pt idx="28">
                  <c:v>54.4174003803923</c:v>
                </c:pt>
                <c:pt idx="29">
                  <c:v>53.78885326373509</c:v>
                </c:pt>
                <c:pt idx="30">
                  <c:v>52.12086464113644</c:v>
                </c:pt>
                <c:pt idx="31">
                  <c:v>51.01114725149914</c:v>
                </c:pt>
                <c:pt idx="32">
                  <c:v>47.4752345199702</c:v>
                </c:pt>
                <c:pt idx="33">
                  <c:v>46.967999790116615</c:v>
                </c:pt>
                <c:pt idx="34">
                  <c:v>44.90597731197989</c:v>
                </c:pt>
                <c:pt idx="35">
                  <c:v>41.05129563378136</c:v>
                </c:pt>
                <c:pt idx="36">
                  <c:v>36.623456750149764</c:v>
                </c:pt>
                <c:pt idx="37">
                  <c:v>36.06493371414828</c:v>
                </c:pt>
                <c:pt idx="38">
                  <c:v>36.02920567480565</c:v>
                </c:pt>
                <c:pt idx="39">
                  <c:v>33.797792633874145</c:v>
                </c:pt>
                <c:pt idx="40">
                  <c:v>29.407836137091362</c:v>
                </c:pt>
                <c:pt idx="41">
                  <c:v>29.3221174271088</c:v>
                </c:pt>
                <c:pt idx="42">
                  <c:v>28.726739111146745</c:v>
                </c:pt>
                <c:pt idx="43">
                  <c:v>27.659924497039075</c:v>
                </c:pt>
                <c:pt idx="44">
                  <c:v>24.65389487774515</c:v>
                </c:pt>
                <c:pt idx="45">
                  <c:v>22.78027258767662</c:v>
                </c:pt>
                <c:pt idx="46">
                  <c:v>19.34725731271558</c:v>
                </c:pt>
                <c:pt idx="47">
                  <c:v>19.328233599580372</c:v>
                </c:pt>
                <c:pt idx="48">
                  <c:v>19.09128293382881</c:v>
                </c:pt>
                <c:pt idx="49">
                  <c:v>18.776857216368548</c:v>
                </c:pt>
                <c:pt idx="50">
                  <c:v>15.008515398950296</c:v>
                </c:pt>
                <c:pt idx="51">
                  <c:v>14.429636679902176</c:v>
                </c:pt>
                <c:pt idx="52">
                  <c:v>13.923442330459368</c:v>
                </c:pt>
                <c:pt idx="53">
                  <c:v>13.062950318381443</c:v>
                </c:pt>
                <c:pt idx="54">
                  <c:v>12.365579237749445</c:v>
                </c:pt>
                <c:pt idx="55">
                  <c:v>7.456911463430211</c:v>
                </c:pt>
                <c:pt idx="56">
                  <c:v>7.03551656861765</c:v>
                </c:pt>
                <c:pt idx="57">
                  <c:v>6.720190831811081</c:v>
                </c:pt>
                <c:pt idx="58">
                  <c:v>5.862330817850631</c:v>
                </c:pt>
                <c:pt idx="59">
                  <c:v>4.193040905402236</c:v>
                </c:pt>
                <c:pt idx="60">
                  <c:v>2.6510254931913226</c:v>
                </c:pt>
                <c:pt idx="61">
                  <c:v>0.9981548786824174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肾病科</c:v>
                </c:pt>
                <c:pt idx="2">
                  <c:v>治未病中心</c:v>
                </c:pt>
                <c:pt idx="3">
                  <c:v>肝胆外科</c:v>
                </c:pt>
                <c:pt idx="4">
                  <c:v>风湿病科</c:v>
                </c:pt>
                <c:pt idx="5">
                  <c:v>脾胃科消化科合并</c:v>
                </c:pt>
                <c:pt idx="6">
                  <c:v>妇科</c:v>
                </c:pt>
                <c:pt idx="7">
                  <c:v>妇科妇二科合并</c:v>
                </c:pt>
                <c:pt idx="8">
                  <c:v>肿瘤内科</c:v>
                </c:pt>
                <c:pt idx="9">
                  <c:v>胸外科</c:v>
                </c:pt>
                <c:pt idx="10">
                  <c:v>产科</c:v>
                </c:pt>
                <c:pt idx="11">
                  <c:v>微创骨科</c:v>
                </c:pt>
                <c:pt idx="12">
                  <c:v>呼吸内科</c:v>
                </c:pt>
                <c:pt idx="13">
                  <c:v>脑病一科</c:v>
                </c:pt>
                <c:pt idx="14">
                  <c:v>心病二科</c:v>
                </c:pt>
                <c:pt idx="15">
                  <c:v>东区肾病科</c:v>
                </c:pt>
                <c:pt idx="16">
                  <c:v>儿科</c:v>
                </c:pt>
                <c:pt idx="17">
                  <c:v>创伤骨科</c:v>
                </c:pt>
                <c:pt idx="18">
                  <c:v>心病一科</c:v>
                </c:pt>
                <c:pt idx="19">
                  <c:v>身心医学科</c:v>
                </c:pt>
                <c:pt idx="20">
                  <c:v>康复科</c:v>
                </c:pt>
                <c:pt idx="21">
                  <c:v>脾胃病科</c:v>
                </c:pt>
                <c:pt idx="22">
                  <c:v>心病四科</c:v>
                </c:pt>
                <c:pt idx="23">
                  <c:v>东区重症医学科</c:v>
                </c:pt>
                <c:pt idx="24">
                  <c:v>泌尿外科</c:v>
                </c:pt>
                <c:pt idx="25">
                  <c:v>小儿推拿科</c:v>
                </c:pt>
                <c:pt idx="26">
                  <c:v>重症医学科</c:v>
                </c:pt>
                <c:pt idx="27">
                  <c:v>皮肤科</c:v>
                </c:pt>
                <c:pt idx="28">
                  <c:v>周围血管科</c:v>
                </c:pt>
                <c:pt idx="29">
                  <c:v>西区重症医学科</c:v>
                </c:pt>
                <c:pt idx="30">
                  <c:v>中医经典科</c:v>
                </c:pt>
                <c:pt idx="31">
                  <c:v>中医外治中心</c:v>
                </c:pt>
                <c:pt idx="32">
                  <c:v>肝病科</c:v>
                </c:pt>
                <c:pt idx="33">
                  <c:v>口腔科</c:v>
                </c:pt>
                <c:pt idx="34">
                  <c:v>运动损伤骨科</c:v>
                </c:pt>
                <c:pt idx="35">
                  <c:v>男科</c:v>
                </c:pt>
                <c:pt idx="36">
                  <c:v>乳腺甲状腺外科</c:v>
                </c:pt>
                <c:pt idx="37">
                  <c:v>综合内科</c:v>
                </c:pt>
                <c:pt idx="38">
                  <c:v>消化内科</c:v>
                </c:pt>
                <c:pt idx="39">
                  <c:v>老年医学科</c:v>
                </c:pt>
                <c:pt idx="40">
                  <c:v>小儿骨科</c:v>
                </c:pt>
                <c:pt idx="41">
                  <c:v>普通外科</c:v>
                </c:pt>
                <c:pt idx="42">
                  <c:v>脑病二科</c:v>
                </c:pt>
                <c:pt idx="43">
                  <c:v>肛肠科</c:v>
                </c:pt>
                <c:pt idx="44">
                  <c:v>肾脏内科</c:v>
                </c:pt>
                <c:pt idx="45">
                  <c:v>心血管内科</c:v>
                </c:pt>
                <c:pt idx="46">
                  <c:v>脑病三科</c:v>
                </c:pt>
                <c:pt idx="47">
                  <c:v>脊柱骨科</c:v>
                </c:pt>
                <c:pt idx="48">
                  <c:v>推拿科</c:v>
                </c:pt>
                <c:pt idx="49">
                  <c:v>血液科</c:v>
                </c:pt>
                <c:pt idx="50">
                  <c:v>心病三科</c:v>
                </c:pt>
                <c:pt idx="51">
                  <c:v>妇二科</c:v>
                </c:pt>
                <c:pt idx="52">
                  <c:v>耳鼻喉科</c:v>
                </c:pt>
                <c:pt idx="53">
                  <c:v>医院</c:v>
                </c:pt>
                <c:pt idx="54">
                  <c:v>显微骨科</c:v>
                </c:pt>
                <c:pt idx="55">
                  <c:v>骨科</c:v>
                </c:pt>
                <c:pt idx="56">
                  <c:v>针灸科</c:v>
                </c:pt>
                <c:pt idx="57">
                  <c:v>美容皮肤科</c:v>
                </c:pt>
                <c:pt idx="58">
                  <c:v>内分泌科</c:v>
                </c:pt>
                <c:pt idx="59">
                  <c:v>眼科</c:v>
                </c:pt>
                <c:pt idx="60">
                  <c:v>神经内科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98.83710197056435</c:v>
                </c:pt>
                <c:pt idx="1">
                  <c:v>97.3252728003938</c:v>
                </c:pt>
                <c:pt idx="2">
                  <c:v>97.07370772471316</c:v>
                </c:pt>
                <c:pt idx="3">
                  <c:v>96.36477842205504</c:v>
                </c:pt>
                <c:pt idx="4">
                  <c:v>95.66137814776963</c:v>
                </c:pt>
                <c:pt idx="5">
                  <c:v>93.93893119033694</c:v>
                </c:pt>
                <c:pt idx="6">
                  <c:v>93.15810854362341</c:v>
                </c:pt>
                <c:pt idx="7">
                  <c:v>92.03993529286532</c:v>
                </c:pt>
                <c:pt idx="8">
                  <c:v>91.02515281727264</c:v>
                </c:pt>
                <c:pt idx="9">
                  <c:v>89.78814548469526</c:v>
                </c:pt>
                <c:pt idx="10">
                  <c:v>89.28666980817637</c:v>
                </c:pt>
                <c:pt idx="11">
                  <c:v>87.7078902689671</c:v>
                </c:pt>
                <c:pt idx="12">
                  <c:v>83.39274657971632</c:v>
                </c:pt>
                <c:pt idx="13">
                  <c:v>82.07791793981664</c:v>
                </c:pt>
                <c:pt idx="14">
                  <c:v>81.85990990980979</c:v>
                </c:pt>
                <c:pt idx="15">
                  <c:v>80.72904941145865</c:v>
                </c:pt>
                <c:pt idx="16">
                  <c:v>79.60145084194392</c:v>
                </c:pt>
                <c:pt idx="17">
                  <c:v>78.53561273235682</c:v>
                </c:pt>
                <c:pt idx="18">
                  <c:v>78.21995909814916</c:v>
                </c:pt>
                <c:pt idx="19">
                  <c:v>78.02754029462949</c:v>
                </c:pt>
                <c:pt idx="20">
                  <c:v>76.12072005905372</c:v>
                </c:pt>
                <c:pt idx="21">
                  <c:v>70.98375071632303</c:v>
                </c:pt>
                <c:pt idx="22">
                  <c:v>68.65309668569837</c:v>
                </c:pt>
                <c:pt idx="23">
                  <c:v>66.0178725917928</c:v>
                </c:pt>
                <c:pt idx="24">
                  <c:v>64.1658426857082</c:v>
                </c:pt>
                <c:pt idx="25">
                  <c:v>54.179365438043824</c:v>
                </c:pt>
                <c:pt idx="26">
                  <c:v>53.84829512781477</c:v>
                </c:pt>
                <c:pt idx="27">
                  <c:v>53.097933003405814</c:v>
                </c:pt>
                <c:pt idx="28">
                  <c:v>52.65968221304789</c:v>
                </c:pt>
                <c:pt idx="29">
                  <c:v>52.3754175334513</c:v>
                </c:pt>
                <c:pt idx="30">
                  <c:v>51.073140338597824</c:v>
                </c:pt>
                <c:pt idx="31">
                  <c:v>50.18967971750907</c:v>
                </c:pt>
                <c:pt idx="32">
                  <c:v>49.22726436538962</c:v>
                </c:pt>
                <c:pt idx="33">
                  <c:v>48.965638229905075</c:v>
                </c:pt>
                <c:pt idx="34">
                  <c:v>48.483945490218375</c:v>
                </c:pt>
                <c:pt idx="35">
                  <c:v>47.42813410792799</c:v>
                </c:pt>
                <c:pt idx="36">
                  <c:v>46.07634915513259</c:v>
                </c:pt>
                <c:pt idx="37">
                  <c:v>44.63601646545396</c:v>
                </c:pt>
                <c:pt idx="38">
                  <c:v>44.11739912813897</c:v>
                </c:pt>
                <c:pt idx="39">
                  <c:v>41.274779808037735</c:v>
                </c:pt>
                <c:pt idx="40">
                  <c:v>40.53708336548378</c:v>
                </c:pt>
                <c:pt idx="41">
                  <c:v>40.24540969990389</c:v>
                </c:pt>
                <c:pt idx="42">
                  <c:v>37.85565689819881</c:v>
                </c:pt>
                <c:pt idx="43">
                  <c:v>36.62373780413777</c:v>
                </c:pt>
                <c:pt idx="44">
                  <c:v>32.959831120300635</c:v>
                </c:pt>
                <c:pt idx="45">
                  <c:v>30.78373282565692</c:v>
                </c:pt>
                <c:pt idx="46">
                  <c:v>27.811389126104768</c:v>
                </c:pt>
                <c:pt idx="47">
                  <c:v>27.44233602922779</c:v>
                </c:pt>
                <c:pt idx="48">
                  <c:v>24.294873816553284</c:v>
                </c:pt>
                <c:pt idx="49">
                  <c:v>23.82213457344364</c:v>
                </c:pt>
                <c:pt idx="50">
                  <c:v>21.070318699277223</c:v>
                </c:pt>
                <c:pt idx="51">
                  <c:v>20.972012287301965</c:v>
                </c:pt>
                <c:pt idx="52">
                  <c:v>19.97358836130998</c:v>
                </c:pt>
                <c:pt idx="53">
                  <c:v>19.662435053979934</c:v>
                </c:pt>
                <c:pt idx="54">
                  <c:v>18.730984883880943</c:v>
                </c:pt>
                <c:pt idx="55">
                  <c:v>18.224652647314876</c:v>
                </c:pt>
                <c:pt idx="56">
                  <c:v>16.659613381052484</c:v>
                </c:pt>
                <c:pt idx="57">
                  <c:v>16.57647406909564</c:v>
                </c:pt>
                <c:pt idx="58">
                  <c:v>9.945388771375828</c:v>
                </c:pt>
                <c:pt idx="59">
                  <c:v>4.9711801584273685</c:v>
                </c:pt>
                <c:pt idx="60">
                  <c:v>4.399010271826453</c:v>
                </c:pt>
                <c:pt idx="61">
                  <c:v>1.3571340853707925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口腔科</c:v>
                </c:pt>
                <c:pt idx="2">
                  <c:v>儿科</c:v>
                </c:pt>
                <c:pt idx="3">
                  <c:v>脑病三科</c:v>
                </c:pt>
                <c:pt idx="4">
                  <c:v>肿瘤内科</c:v>
                </c:pt>
                <c:pt idx="5">
                  <c:v>骨科</c:v>
                </c:pt>
                <c:pt idx="6">
                  <c:v>脊柱骨科</c:v>
                </c:pt>
                <c:pt idx="7">
                  <c:v>脾胃科消化科合并</c:v>
                </c:pt>
                <c:pt idx="8">
                  <c:v>心病一科</c:v>
                </c:pt>
                <c:pt idx="9">
                  <c:v>内分泌科</c:v>
                </c:pt>
                <c:pt idx="10">
                  <c:v>周围血管科</c:v>
                </c:pt>
                <c:pt idx="11">
                  <c:v>心血管内科</c:v>
                </c:pt>
                <c:pt idx="12">
                  <c:v>显微骨科</c:v>
                </c:pt>
                <c:pt idx="13">
                  <c:v>小儿骨科</c:v>
                </c:pt>
                <c:pt idx="14">
                  <c:v>乳腺甲状腺外科</c:v>
                </c:pt>
                <c:pt idx="15">
                  <c:v>中医经典科</c:v>
                </c:pt>
                <c:pt idx="16">
                  <c:v>消化内科</c:v>
                </c:pt>
                <c:pt idx="17">
                  <c:v>中医外治中心</c:v>
                </c:pt>
                <c:pt idx="18">
                  <c:v>重症医学科</c:v>
                </c:pt>
                <c:pt idx="19">
                  <c:v>心病四科</c:v>
                </c:pt>
                <c:pt idx="20">
                  <c:v>西区重症医学科</c:v>
                </c:pt>
                <c:pt idx="21">
                  <c:v>泌尿外科</c:v>
                </c:pt>
                <c:pt idx="22">
                  <c:v>产科</c:v>
                </c:pt>
                <c:pt idx="23">
                  <c:v>东区重症医学科</c:v>
                </c:pt>
                <c:pt idx="24">
                  <c:v>肝胆外科</c:v>
                </c:pt>
                <c:pt idx="25">
                  <c:v>运动损伤骨科</c:v>
                </c:pt>
                <c:pt idx="26">
                  <c:v>创伤骨科</c:v>
                </c:pt>
                <c:pt idx="27">
                  <c:v>小儿推拿科</c:v>
                </c:pt>
                <c:pt idx="28">
                  <c:v>脑病一科</c:v>
                </c:pt>
                <c:pt idx="29">
                  <c:v>普通外科</c:v>
                </c:pt>
                <c:pt idx="30">
                  <c:v>推拿科</c:v>
                </c:pt>
                <c:pt idx="31">
                  <c:v>胸外科</c:v>
                </c:pt>
                <c:pt idx="32">
                  <c:v>神经内科</c:v>
                </c:pt>
                <c:pt idx="33">
                  <c:v>微创骨科</c:v>
                </c:pt>
                <c:pt idx="34">
                  <c:v>风湿病科</c:v>
                </c:pt>
                <c:pt idx="35">
                  <c:v>呼吸内科</c:v>
                </c:pt>
                <c:pt idx="36">
                  <c:v>皮肤科</c:v>
                </c:pt>
                <c:pt idx="37">
                  <c:v>妇科</c:v>
                </c:pt>
                <c:pt idx="38">
                  <c:v>眼科</c:v>
                </c:pt>
                <c:pt idx="39">
                  <c:v>针灸科</c:v>
                </c:pt>
                <c:pt idx="40">
                  <c:v>综合内科</c:v>
                </c:pt>
                <c:pt idx="41">
                  <c:v>耳鼻喉科</c:v>
                </c:pt>
                <c:pt idx="42">
                  <c:v>脾胃病科</c:v>
                </c:pt>
                <c:pt idx="43">
                  <c:v>东区肾病科</c:v>
                </c:pt>
                <c:pt idx="44">
                  <c:v>肾病科</c:v>
                </c:pt>
                <c:pt idx="45">
                  <c:v>美容皮肤科</c:v>
                </c:pt>
                <c:pt idx="46">
                  <c:v>心病三科</c:v>
                </c:pt>
                <c:pt idx="47">
                  <c:v>医院</c:v>
                </c:pt>
                <c:pt idx="48">
                  <c:v>神经外科</c:v>
                </c:pt>
                <c:pt idx="49">
                  <c:v>肝病科</c:v>
                </c:pt>
                <c:pt idx="50">
                  <c:v>妇科妇二科合并</c:v>
                </c:pt>
                <c:pt idx="51">
                  <c:v>治未病中心</c:v>
                </c:pt>
                <c:pt idx="52">
                  <c:v>心病二科</c:v>
                </c:pt>
                <c:pt idx="53">
                  <c:v>肾脏内科</c:v>
                </c:pt>
                <c:pt idx="54">
                  <c:v>康复科</c:v>
                </c:pt>
                <c:pt idx="55">
                  <c:v>身心医学科</c:v>
                </c:pt>
                <c:pt idx="56">
                  <c:v>老年医学科</c:v>
                </c:pt>
                <c:pt idx="57">
                  <c:v>妇二科</c:v>
                </c:pt>
                <c:pt idx="58">
                  <c:v>脑病二科</c:v>
                </c:pt>
                <c:pt idx="59">
                  <c:v>关节骨科</c:v>
                </c:pt>
                <c:pt idx="60">
                  <c:v>肛肠科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97.42498973463292</c:v>
                </c:pt>
                <c:pt idx="2">
                  <c:v>97.31593251448058</c:v>
                </c:pt>
                <c:pt idx="3">
                  <c:v>96.99425724599251</c:v>
                </c:pt>
                <c:pt idx="4">
                  <c:v>96.09849672597973</c:v>
                </c:pt>
                <c:pt idx="5">
                  <c:v>95.14316781339079</c:v>
                </c:pt>
                <c:pt idx="6">
                  <c:v>94.2448932957939</c:v>
                </c:pt>
                <c:pt idx="7">
                  <c:v>89.7201031875129</c:v>
                </c:pt>
                <c:pt idx="8">
                  <c:v>89.21482963518828</c:v>
                </c:pt>
                <c:pt idx="9">
                  <c:v>86.92738636794368</c:v>
                </c:pt>
                <c:pt idx="10">
                  <c:v>86.49681635896081</c:v>
                </c:pt>
                <c:pt idx="11">
                  <c:v>84.63372585020679</c:v>
                </c:pt>
                <c:pt idx="12">
                  <c:v>82.69606519401101</c:v>
                </c:pt>
                <c:pt idx="13">
                  <c:v>81.96109119149841</c:v>
                </c:pt>
                <c:pt idx="14">
                  <c:v>81.56108670382015</c:v>
                </c:pt>
                <c:pt idx="15">
                  <c:v>78.06344961041938</c:v>
                </c:pt>
                <c:pt idx="16">
                  <c:v>77.977750341002</c:v>
                </c:pt>
                <c:pt idx="17">
                  <c:v>75.6611592478173</c:v>
                </c:pt>
                <c:pt idx="18">
                  <c:v>74.14499996590088</c:v>
                </c:pt>
                <c:pt idx="19">
                  <c:v>74.04743535520521</c:v>
                </c:pt>
                <c:pt idx="20">
                  <c:v>70.69112771212595</c:v>
                </c:pt>
                <c:pt idx="21">
                  <c:v>69.4981838414985</c:v>
                </c:pt>
                <c:pt idx="22">
                  <c:v>67.97877830065163</c:v>
                </c:pt>
                <c:pt idx="23">
                  <c:v>64.8180279644256</c:v>
                </c:pt>
                <c:pt idx="24">
                  <c:v>63.371609016504514</c:v>
                </c:pt>
                <c:pt idx="25">
                  <c:v>63.28400115744514</c:v>
                </c:pt>
                <c:pt idx="26">
                  <c:v>62.110887804729394</c:v>
                </c:pt>
                <c:pt idx="27">
                  <c:v>60.78203661909743</c:v>
                </c:pt>
                <c:pt idx="28">
                  <c:v>59.34922705912908</c:v>
                </c:pt>
                <c:pt idx="29">
                  <c:v>57.397755159328995</c:v>
                </c:pt>
                <c:pt idx="30">
                  <c:v>57.22082538202922</c:v>
                </c:pt>
                <c:pt idx="31">
                  <c:v>55.11499009926238</c:v>
                </c:pt>
                <c:pt idx="32">
                  <c:v>52.78939688801781</c:v>
                </c:pt>
                <c:pt idx="33">
                  <c:v>51.83572506266092</c:v>
                </c:pt>
                <c:pt idx="34">
                  <c:v>51.60730385716942</c:v>
                </c:pt>
                <c:pt idx="35">
                  <c:v>51.404700034398694</c:v>
                </c:pt>
                <c:pt idx="36">
                  <c:v>51.02328446534425</c:v>
                </c:pt>
                <c:pt idx="37">
                  <c:v>51.01991821760919</c:v>
                </c:pt>
                <c:pt idx="38">
                  <c:v>47.314765504219906</c:v>
                </c:pt>
                <c:pt idx="39">
                  <c:v>46.585637170906175</c:v>
                </c:pt>
                <c:pt idx="40">
                  <c:v>46.086242053659404</c:v>
                </c:pt>
                <c:pt idx="41">
                  <c:v>43.35307922666061</c:v>
                </c:pt>
                <c:pt idx="42">
                  <c:v>40.55419711631274</c:v>
                </c:pt>
                <c:pt idx="43">
                  <c:v>38.998395121854784</c:v>
                </c:pt>
                <c:pt idx="44">
                  <c:v>34.99409664701229</c:v>
                </c:pt>
                <c:pt idx="45">
                  <c:v>34.39952699734399</c:v>
                </c:pt>
                <c:pt idx="46">
                  <c:v>33.30304884648547</c:v>
                </c:pt>
                <c:pt idx="47">
                  <c:v>31.354657873233343</c:v>
                </c:pt>
                <c:pt idx="48">
                  <c:v>31.094653666975493</c:v>
                </c:pt>
                <c:pt idx="49">
                  <c:v>27.15989896394201</c:v>
                </c:pt>
                <c:pt idx="50">
                  <c:v>24.69600738503744</c:v>
                </c:pt>
                <c:pt idx="51">
                  <c:v>22.6028504444636</c:v>
                </c:pt>
                <c:pt idx="52">
                  <c:v>22.270259077838286</c:v>
                </c:pt>
                <c:pt idx="53">
                  <c:v>21.530782869289453</c:v>
                </c:pt>
                <c:pt idx="54">
                  <c:v>21.238867321775295</c:v>
                </c:pt>
                <c:pt idx="55">
                  <c:v>20.758997941290637</c:v>
                </c:pt>
                <c:pt idx="56">
                  <c:v>20.56380307724681</c:v>
                </c:pt>
                <c:pt idx="57">
                  <c:v>18.84987748141459</c:v>
                </c:pt>
                <c:pt idx="58">
                  <c:v>13.101355294238186</c:v>
                </c:pt>
                <c:pt idx="59">
                  <c:v>12.058097448338424</c:v>
                </c:pt>
                <c:pt idx="60">
                  <c:v>9.784722812487754</c:v>
                </c:pt>
                <c:pt idx="61">
                  <c:v>6.966091885403522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骨科</c:v>
                </c:pt>
                <c:pt idx="2">
                  <c:v>针灸科</c:v>
                </c:pt>
                <c:pt idx="3">
                  <c:v>关节骨科</c:v>
                </c:pt>
                <c:pt idx="4">
                  <c:v>胸外科</c:v>
                </c:pt>
                <c:pt idx="5">
                  <c:v>神经内科</c:v>
                </c:pt>
                <c:pt idx="6">
                  <c:v>微创骨科</c:v>
                </c:pt>
                <c:pt idx="7">
                  <c:v>中医外治中心</c:v>
                </c:pt>
                <c:pt idx="8">
                  <c:v>妇科妇二科合并</c:v>
                </c:pt>
                <c:pt idx="9">
                  <c:v>肿瘤内科</c:v>
                </c:pt>
                <c:pt idx="10">
                  <c:v>心血管内科</c:v>
                </c:pt>
                <c:pt idx="11">
                  <c:v>脑病二科</c:v>
                </c:pt>
                <c:pt idx="12">
                  <c:v>耳鼻喉科</c:v>
                </c:pt>
                <c:pt idx="13">
                  <c:v>风湿病科</c:v>
                </c:pt>
                <c:pt idx="14">
                  <c:v>康复科</c:v>
                </c:pt>
                <c:pt idx="15">
                  <c:v>脾胃病科</c:v>
                </c:pt>
                <c:pt idx="16">
                  <c:v>综合内科</c:v>
                </c:pt>
                <c:pt idx="17">
                  <c:v>推拿科</c:v>
                </c:pt>
                <c:pt idx="18">
                  <c:v>肝胆外科</c:v>
                </c:pt>
                <c:pt idx="19">
                  <c:v>东区重症医学科</c:v>
                </c:pt>
                <c:pt idx="20">
                  <c:v>口腔科</c:v>
                </c:pt>
                <c:pt idx="21">
                  <c:v>美容皮肤科</c:v>
                </c:pt>
                <c:pt idx="22">
                  <c:v>显微骨科</c:v>
                </c:pt>
                <c:pt idx="23">
                  <c:v>心病四科</c:v>
                </c:pt>
                <c:pt idx="24">
                  <c:v>内分泌科</c:v>
                </c:pt>
                <c:pt idx="25">
                  <c:v>脾胃科消化科合并</c:v>
                </c:pt>
                <c:pt idx="26">
                  <c:v>周围血管科</c:v>
                </c:pt>
                <c:pt idx="27">
                  <c:v>肝病科</c:v>
                </c:pt>
                <c:pt idx="28">
                  <c:v>产科</c:v>
                </c:pt>
                <c:pt idx="29">
                  <c:v>心病三科</c:v>
                </c:pt>
                <c:pt idx="30">
                  <c:v>身心医学科</c:v>
                </c:pt>
                <c:pt idx="31">
                  <c:v>脊柱骨科</c:v>
                </c:pt>
                <c:pt idx="32">
                  <c:v>血液科</c:v>
                </c:pt>
                <c:pt idx="33">
                  <c:v>普通外科</c:v>
                </c:pt>
                <c:pt idx="34">
                  <c:v>肾病科</c:v>
                </c:pt>
                <c:pt idx="35">
                  <c:v>眼科</c:v>
                </c:pt>
                <c:pt idx="36">
                  <c:v>乳腺甲状腺外科</c:v>
                </c:pt>
                <c:pt idx="37">
                  <c:v>男科</c:v>
                </c:pt>
                <c:pt idx="38">
                  <c:v>脑病一科</c:v>
                </c:pt>
                <c:pt idx="39">
                  <c:v>心病一科</c:v>
                </c:pt>
                <c:pt idx="40">
                  <c:v>创伤骨科</c:v>
                </c:pt>
                <c:pt idx="41">
                  <c:v>运动损伤骨科</c:v>
                </c:pt>
                <c:pt idx="42">
                  <c:v>脑病三科</c:v>
                </c:pt>
                <c:pt idx="43">
                  <c:v>重症医学科</c:v>
                </c:pt>
                <c:pt idx="44">
                  <c:v>肛肠科</c:v>
                </c:pt>
                <c:pt idx="45">
                  <c:v>皮肤科</c:v>
                </c:pt>
                <c:pt idx="46">
                  <c:v>妇科</c:v>
                </c:pt>
                <c:pt idx="47">
                  <c:v>消化内科</c:v>
                </c:pt>
                <c:pt idx="48">
                  <c:v>妇二科</c:v>
                </c:pt>
                <c:pt idx="49">
                  <c:v>东区肾病科</c:v>
                </c:pt>
                <c:pt idx="50">
                  <c:v>小儿骨科</c:v>
                </c:pt>
                <c:pt idx="51">
                  <c:v>泌尿外科</c:v>
                </c:pt>
                <c:pt idx="52">
                  <c:v>小儿推拿科</c:v>
                </c:pt>
                <c:pt idx="53">
                  <c:v>呼吸内科</c:v>
                </c:pt>
                <c:pt idx="54">
                  <c:v>心病二科</c:v>
                </c:pt>
                <c:pt idx="55">
                  <c:v>神经外科</c:v>
                </c:pt>
                <c:pt idx="56">
                  <c:v>西区重症医学科</c:v>
                </c:pt>
                <c:pt idx="57">
                  <c:v>肾脏内科</c:v>
                </c:pt>
                <c:pt idx="58">
                  <c:v>老年医学科</c:v>
                </c:pt>
                <c:pt idx="59">
                  <c:v>儿科</c:v>
                </c:pt>
                <c:pt idx="60">
                  <c:v>中医经典科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96.90401970711424</c:v>
                </c:pt>
                <c:pt idx="1">
                  <c:v>96.78062142626413</c:v>
                </c:pt>
                <c:pt idx="2">
                  <c:v>95.39905286039053</c:v>
                </c:pt>
                <c:pt idx="3">
                  <c:v>94.07846245653948</c:v>
                </c:pt>
                <c:pt idx="4">
                  <c:v>93.40492490186085</c:v>
                </c:pt>
                <c:pt idx="5">
                  <c:v>93.161019934817</c:v>
                </c:pt>
                <c:pt idx="6">
                  <c:v>92.77973680954142</c:v>
                </c:pt>
                <c:pt idx="7">
                  <c:v>91.63529732190176</c:v>
                </c:pt>
                <c:pt idx="8">
                  <c:v>88.65320339547176</c:v>
                </c:pt>
                <c:pt idx="9">
                  <c:v>87.33480999453734</c:v>
                </c:pt>
                <c:pt idx="10">
                  <c:v>86.89649095716344</c:v>
                </c:pt>
                <c:pt idx="11">
                  <c:v>85.56605291643979</c:v>
                </c:pt>
                <c:pt idx="12">
                  <c:v>85.29492585455256</c:v>
                </c:pt>
                <c:pt idx="13">
                  <c:v>84.48163569038394</c:v>
                </c:pt>
                <c:pt idx="14">
                  <c:v>84.1707490388928</c:v>
                </c:pt>
                <c:pt idx="15">
                  <c:v>82.50317526640691</c:v>
                </c:pt>
                <c:pt idx="16">
                  <c:v>80.5977756847486</c:v>
                </c:pt>
                <c:pt idx="17">
                  <c:v>80.15153340638967</c:v>
                </c:pt>
                <c:pt idx="18">
                  <c:v>79.52962462344541</c:v>
                </c:pt>
                <c:pt idx="19">
                  <c:v>78.4205541160584</c:v>
                </c:pt>
                <c:pt idx="20">
                  <c:v>75.01187854350458</c:v>
                </c:pt>
                <c:pt idx="21">
                  <c:v>68.19915009126412</c:v>
                </c:pt>
                <c:pt idx="22">
                  <c:v>65.35630954993846</c:v>
                </c:pt>
                <c:pt idx="23">
                  <c:v>65.03675749248154</c:v>
                </c:pt>
                <c:pt idx="24">
                  <c:v>64.61161204413743</c:v>
                </c:pt>
                <c:pt idx="25">
                  <c:v>59.953228306391516</c:v>
                </c:pt>
                <c:pt idx="26">
                  <c:v>54.93461260671408</c:v>
                </c:pt>
                <c:pt idx="27">
                  <c:v>52.511781824913584</c:v>
                </c:pt>
                <c:pt idx="28">
                  <c:v>47.434973891073916</c:v>
                </c:pt>
                <c:pt idx="29">
                  <c:v>46.99594575154427</c:v>
                </c:pt>
                <c:pt idx="30">
                  <c:v>46.80471530883275</c:v>
                </c:pt>
                <c:pt idx="31">
                  <c:v>45.96982585352898</c:v>
                </c:pt>
                <c:pt idx="32">
                  <c:v>44.773463123570245</c:v>
                </c:pt>
                <c:pt idx="33">
                  <c:v>44.29317930064944</c:v>
                </c:pt>
                <c:pt idx="34">
                  <c:v>43.263249078411526</c:v>
                </c:pt>
                <c:pt idx="35">
                  <c:v>41.79453510721969</c:v>
                </c:pt>
                <c:pt idx="36">
                  <c:v>41.00273586331018</c:v>
                </c:pt>
                <c:pt idx="37">
                  <c:v>40.34578975722107</c:v>
                </c:pt>
                <c:pt idx="38">
                  <c:v>40.1025446481039</c:v>
                </c:pt>
                <c:pt idx="39">
                  <c:v>37.187654974518836</c:v>
                </c:pt>
                <c:pt idx="40">
                  <c:v>35.91176496472013</c:v>
                </c:pt>
                <c:pt idx="41">
                  <c:v>35.495746842044525</c:v>
                </c:pt>
                <c:pt idx="42">
                  <c:v>34.03729982858914</c:v>
                </c:pt>
                <c:pt idx="43">
                  <c:v>33.52587669845448</c:v>
                </c:pt>
                <c:pt idx="44">
                  <c:v>32.41898184495322</c:v>
                </c:pt>
                <c:pt idx="45">
                  <c:v>28.28985694185926</c:v>
                </c:pt>
                <c:pt idx="46">
                  <c:v>26.690296574291917</c:v>
                </c:pt>
                <c:pt idx="47">
                  <c:v>25.75828008805381</c:v>
                </c:pt>
                <c:pt idx="48">
                  <c:v>25.337598913090886</c:v>
                </c:pt>
                <c:pt idx="49">
                  <c:v>24.721658878810302</c:v>
                </c:pt>
                <c:pt idx="50">
                  <c:v>20.448829805998002</c:v>
                </c:pt>
                <c:pt idx="51">
                  <c:v>17.32770542958213</c:v>
                </c:pt>
                <c:pt idx="52">
                  <c:v>17.03944199430516</c:v>
                </c:pt>
                <c:pt idx="53">
                  <c:v>15.444420564154292</c:v>
                </c:pt>
                <c:pt idx="54">
                  <c:v>13.06968303832743</c:v>
                </c:pt>
                <c:pt idx="55">
                  <c:v>12.819407940580652</c:v>
                </c:pt>
                <c:pt idx="56">
                  <c:v>11.21085405398523</c:v>
                </c:pt>
                <c:pt idx="57">
                  <c:v>9.170817991798641</c:v>
                </c:pt>
                <c:pt idx="58">
                  <c:v>4.584178405350903</c:v>
                </c:pt>
                <c:pt idx="59">
                  <c:v>3.7134361168027263</c:v>
                </c:pt>
                <c:pt idx="60">
                  <c:v>1.7432486818729886</c:v>
                </c:pt>
                <c:pt idx="61">
                  <c:v>0.4656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关节骨科</c:v>
                </c:pt>
                <c:pt idx="2">
                  <c:v>美容皮肤科</c:v>
                </c:pt>
                <c:pt idx="3">
                  <c:v>小儿骨科</c:v>
                </c:pt>
                <c:pt idx="4">
                  <c:v>乳腺甲状腺外科</c:v>
                </c:pt>
                <c:pt idx="5">
                  <c:v>口腔科</c:v>
                </c:pt>
                <c:pt idx="6">
                  <c:v>治未病中心</c:v>
                </c:pt>
                <c:pt idx="7">
                  <c:v>脑病三科</c:v>
                </c:pt>
                <c:pt idx="8">
                  <c:v>儿科</c:v>
                </c:pt>
                <c:pt idx="9">
                  <c:v>脾胃病科</c:v>
                </c:pt>
                <c:pt idx="10">
                  <c:v>心病二科</c:v>
                </c:pt>
                <c:pt idx="11">
                  <c:v>身心医学科</c:v>
                </c:pt>
                <c:pt idx="12">
                  <c:v>肾病科</c:v>
                </c:pt>
                <c:pt idx="13">
                  <c:v>神经内科</c:v>
                </c:pt>
                <c:pt idx="14">
                  <c:v>脑病一科</c:v>
                </c:pt>
                <c:pt idx="15">
                  <c:v>心病四科</c:v>
                </c:pt>
                <c:pt idx="16">
                  <c:v>骨科</c:v>
                </c:pt>
                <c:pt idx="17">
                  <c:v>肛肠科</c:v>
                </c:pt>
                <c:pt idx="18">
                  <c:v>心病一科</c:v>
                </c:pt>
                <c:pt idx="19">
                  <c:v>肝胆外科</c:v>
                </c:pt>
                <c:pt idx="20">
                  <c:v>脑病二科</c:v>
                </c:pt>
                <c:pt idx="21">
                  <c:v>东区肾病科</c:v>
                </c:pt>
                <c:pt idx="22">
                  <c:v>普通外科</c:v>
                </c:pt>
                <c:pt idx="23">
                  <c:v>老年医学科</c:v>
                </c:pt>
                <c:pt idx="24">
                  <c:v>显微骨科</c:v>
                </c:pt>
                <c:pt idx="25">
                  <c:v>泌尿外科</c:v>
                </c:pt>
                <c:pt idx="26">
                  <c:v>血液科</c:v>
                </c:pt>
                <c:pt idx="27">
                  <c:v>耳鼻喉科</c:v>
                </c:pt>
                <c:pt idx="28">
                  <c:v>康复科</c:v>
                </c:pt>
                <c:pt idx="29">
                  <c:v>中医经典科</c:v>
                </c:pt>
                <c:pt idx="30">
                  <c:v>医院</c:v>
                </c:pt>
                <c:pt idx="31">
                  <c:v>肝病科</c:v>
                </c:pt>
                <c:pt idx="32">
                  <c:v>神经外科</c:v>
                </c:pt>
                <c:pt idx="33">
                  <c:v>中医外治中心</c:v>
                </c:pt>
                <c:pt idx="34">
                  <c:v>脾胃科消化科合并</c:v>
                </c:pt>
                <c:pt idx="35">
                  <c:v>男科</c:v>
                </c:pt>
                <c:pt idx="36">
                  <c:v>微创骨科</c:v>
                </c:pt>
                <c:pt idx="37">
                  <c:v>创伤骨科</c:v>
                </c:pt>
                <c:pt idx="38">
                  <c:v>妇科妇二科合并</c:v>
                </c:pt>
                <c:pt idx="39">
                  <c:v>肿瘤内科</c:v>
                </c:pt>
                <c:pt idx="40">
                  <c:v>消化内科</c:v>
                </c:pt>
                <c:pt idx="41">
                  <c:v>综合内科</c:v>
                </c:pt>
                <c:pt idx="42">
                  <c:v>运动损伤骨科</c:v>
                </c:pt>
                <c:pt idx="43">
                  <c:v>西区重症医学科</c:v>
                </c:pt>
                <c:pt idx="44">
                  <c:v>脊柱骨科</c:v>
                </c:pt>
                <c:pt idx="45">
                  <c:v>风湿病科</c:v>
                </c:pt>
                <c:pt idx="46">
                  <c:v>妇科</c:v>
                </c:pt>
                <c:pt idx="47">
                  <c:v>心病三科</c:v>
                </c:pt>
                <c:pt idx="48">
                  <c:v>肾脏内科</c:v>
                </c:pt>
                <c:pt idx="49">
                  <c:v>东区重症医学科</c:v>
                </c:pt>
                <c:pt idx="50">
                  <c:v>重症医学科</c:v>
                </c:pt>
                <c:pt idx="51">
                  <c:v>小儿推拿科</c:v>
                </c:pt>
                <c:pt idx="52">
                  <c:v>皮肤科</c:v>
                </c:pt>
                <c:pt idx="53">
                  <c:v>心血管内科</c:v>
                </c:pt>
                <c:pt idx="54">
                  <c:v>内分泌科</c:v>
                </c:pt>
                <c:pt idx="55">
                  <c:v>眼科</c:v>
                </c:pt>
                <c:pt idx="56">
                  <c:v>呼吸内科</c:v>
                </c:pt>
                <c:pt idx="57">
                  <c:v>针灸科</c:v>
                </c:pt>
                <c:pt idx="58">
                  <c:v>产科</c:v>
                </c:pt>
                <c:pt idx="59">
                  <c:v>周围血管科</c:v>
                </c:pt>
                <c:pt idx="60">
                  <c:v>妇二科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98.22131522343722</c:v>
                </c:pt>
                <c:pt idx="1">
                  <c:v>95.83263099966418</c:v>
                </c:pt>
                <c:pt idx="2">
                  <c:v>91.7101327676234</c:v>
                </c:pt>
                <c:pt idx="3">
                  <c:v>90.66916963073155</c:v>
                </c:pt>
                <c:pt idx="4">
                  <c:v>88.67211589684672</c:v>
                </c:pt>
                <c:pt idx="5">
                  <c:v>88.19749496092413</c:v>
                </c:pt>
                <c:pt idx="6">
                  <c:v>85.00486210520562</c:v>
                </c:pt>
                <c:pt idx="7">
                  <c:v>83.86071161500351</c:v>
                </c:pt>
                <c:pt idx="8">
                  <c:v>83.63187979183336</c:v>
                </c:pt>
                <c:pt idx="9">
                  <c:v>82.79649714135677</c:v>
                </c:pt>
                <c:pt idx="10">
                  <c:v>81.30171560103967</c:v>
                </c:pt>
                <c:pt idx="11">
                  <c:v>80.27064732381577</c:v>
                </c:pt>
                <c:pt idx="12">
                  <c:v>80.00161063878922</c:v>
                </c:pt>
                <c:pt idx="13">
                  <c:v>78.57467513542453</c:v>
                </c:pt>
                <c:pt idx="14">
                  <c:v>71.14669464302656</c:v>
                </c:pt>
                <c:pt idx="15">
                  <c:v>69.4818600748759</c:v>
                </c:pt>
                <c:pt idx="16">
                  <c:v>67.96174421307492</c:v>
                </c:pt>
                <c:pt idx="17">
                  <c:v>67.07377530534842</c:v>
                </c:pt>
                <c:pt idx="18">
                  <c:v>66.10901562085918</c:v>
                </c:pt>
                <c:pt idx="19">
                  <c:v>65.81940819799759</c:v>
                </c:pt>
                <c:pt idx="20">
                  <c:v>65.25881055231393</c:v>
                </c:pt>
                <c:pt idx="21">
                  <c:v>64.66601496793143</c:v>
                </c:pt>
                <c:pt idx="22">
                  <c:v>63.98433470231277</c:v>
                </c:pt>
                <c:pt idx="23">
                  <c:v>60.16271733689624</c:v>
                </c:pt>
                <c:pt idx="24">
                  <c:v>53.7954644234363</c:v>
                </c:pt>
                <c:pt idx="25">
                  <c:v>51.24979337232669</c:v>
                </c:pt>
                <c:pt idx="26">
                  <c:v>48.42688245634579</c:v>
                </c:pt>
                <c:pt idx="27">
                  <c:v>48.14646437146808</c:v>
                </c:pt>
                <c:pt idx="28">
                  <c:v>47.322140242340474</c:v>
                </c:pt>
                <c:pt idx="29">
                  <c:v>45.34343449152549</c:v>
                </c:pt>
                <c:pt idx="30">
                  <c:v>45.212205769175014</c:v>
                </c:pt>
                <c:pt idx="31">
                  <c:v>45.04226788858938</c:v>
                </c:pt>
                <c:pt idx="32">
                  <c:v>45.027826052470154</c:v>
                </c:pt>
                <c:pt idx="33">
                  <c:v>44.88763030741243</c:v>
                </c:pt>
                <c:pt idx="34">
                  <c:v>44.309279008228984</c:v>
                </c:pt>
                <c:pt idx="35">
                  <c:v>43.2250386918338</c:v>
                </c:pt>
                <c:pt idx="36">
                  <c:v>41.797558774185404</c:v>
                </c:pt>
                <c:pt idx="37">
                  <c:v>36.930406868164354</c:v>
                </c:pt>
                <c:pt idx="38">
                  <c:v>33.42867046110109</c:v>
                </c:pt>
                <c:pt idx="39">
                  <c:v>31.232499001642</c:v>
                </c:pt>
                <c:pt idx="40">
                  <c:v>28.713935978410166</c:v>
                </c:pt>
                <c:pt idx="41">
                  <c:v>27.88557649062038</c:v>
                </c:pt>
                <c:pt idx="42">
                  <c:v>26.075418379372284</c:v>
                </c:pt>
                <c:pt idx="43">
                  <c:v>25.69750027444504</c:v>
                </c:pt>
                <c:pt idx="44">
                  <c:v>23.039319571031314</c:v>
                </c:pt>
                <c:pt idx="45">
                  <c:v>20.50077441319498</c:v>
                </c:pt>
                <c:pt idx="46">
                  <c:v>18.823071831505555</c:v>
                </c:pt>
                <c:pt idx="47">
                  <c:v>18.635891659237313</c:v>
                </c:pt>
                <c:pt idx="48">
                  <c:v>18.610461014565605</c:v>
                </c:pt>
                <c:pt idx="49">
                  <c:v>17.875220448036</c:v>
                </c:pt>
                <c:pt idx="50">
                  <c:v>17.028370284964222</c:v>
                </c:pt>
                <c:pt idx="51">
                  <c:v>16.573351105053604</c:v>
                </c:pt>
                <c:pt idx="52">
                  <c:v>14.728423759568866</c:v>
                </c:pt>
                <c:pt idx="53">
                  <c:v>14.499557794169382</c:v>
                </c:pt>
                <c:pt idx="54">
                  <c:v>13.785834277417997</c:v>
                </c:pt>
                <c:pt idx="55">
                  <c:v>13.452688114274958</c:v>
                </c:pt>
                <c:pt idx="56">
                  <c:v>8.38325091402079</c:v>
                </c:pt>
                <c:pt idx="57">
                  <c:v>8.297633259679182</c:v>
                </c:pt>
                <c:pt idx="58">
                  <c:v>6.513433811751135</c:v>
                </c:pt>
                <c:pt idx="59">
                  <c:v>5.034424390709846</c:v>
                </c:pt>
                <c:pt idx="60">
                  <c:v>4.265295831346161</c:v>
                </c:pt>
                <c:pt idx="61">
                  <c:v>0.5435537845936755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中医外治中心</c:v>
                </c:pt>
                <c:pt idx="2">
                  <c:v>中医经典科</c:v>
                </c:pt>
                <c:pt idx="3">
                  <c:v>身心医学科</c:v>
                </c:pt>
                <c:pt idx="4">
                  <c:v>西区重症医学科</c:v>
                </c:pt>
                <c:pt idx="5">
                  <c:v>脊柱骨科</c:v>
                </c:pt>
                <c:pt idx="6">
                  <c:v>东区肾病科</c:v>
                </c:pt>
                <c:pt idx="7">
                  <c:v>脑病二科</c:v>
                </c:pt>
                <c:pt idx="8">
                  <c:v>肾病科</c:v>
                </c:pt>
                <c:pt idx="9">
                  <c:v>心血管内科</c:v>
                </c:pt>
                <c:pt idx="10">
                  <c:v>眼科</c:v>
                </c:pt>
                <c:pt idx="11">
                  <c:v>周围血管科</c:v>
                </c:pt>
                <c:pt idx="12">
                  <c:v>脑病三科</c:v>
                </c:pt>
                <c:pt idx="13">
                  <c:v>普通外科</c:v>
                </c:pt>
                <c:pt idx="14">
                  <c:v>男科</c:v>
                </c:pt>
                <c:pt idx="15">
                  <c:v>消化内科</c:v>
                </c:pt>
                <c:pt idx="16">
                  <c:v>脾胃科消化科合并</c:v>
                </c:pt>
                <c:pt idx="17">
                  <c:v>产科</c:v>
                </c:pt>
                <c:pt idx="18">
                  <c:v>关节骨科</c:v>
                </c:pt>
                <c:pt idx="19">
                  <c:v>显微骨科</c:v>
                </c:pt>
                <c:pt idx="20">
                  <c:v>肝胆外科</c:v>
                </c:pt>
                <c:pt idx="21">
                  <c:v>老年医学科</c:v>
                </c:pt>
                <c:pt idx="22">
                  <c:v>心病四科</c:v>
                </c:pt>
                <c:pt idx="23">
                  <c:v>医院</c:v>
                </c:pt>
                <c:pt idx="24">
                  <c:v>肿瘤内科</c:v>
                </c:pt>
                <c:pt idx="25">
                  <c:v>重症医学科</c:v>
                </c:pt>
                <c:pt idx="26">
                  <c:v>儿科</c:v>
                </c:pt>
                <c:pt idx="27">
                  <c:v>微创骨科</c:v>
                </c:pt>
                <c:pt idx="28">
                  <c:v>妇二科</c:v>
                </c:pt>
                <c:pt idx="29">
                  <c:v>血液科</c:v>
                </c:pt>
                <c:pt idx="30">
                  <c:v>运动损伤骨科</c:v>
                </c:pt>
                <c:pt idx="31">
                  <c:v>口腔科</c:v>
                </c:pt>
                <c:pt idx="32">
                  <c:v>耳鼻喉科</c:v>
                </c:pt>
                <c:pt idx="33">
                  <c:v>肝病科</c:v>
                </c:pt>
                <c:pt idx="34">
                  <c:v>治未病中心</c:v>
                </c:pt>
                <c:pt idx="35">
                  <c:v>心病三科</c:v>
                </c:pt>
                <c:pt idx="36">
                  <c:v>胸外科</c:v>
                </c:pt>
                <c:pt idx="37">
                  <c:v>综合内科</c:v>
                </c:pt>
                <c:pt idx="38">
                  <c:v>神经内科</c:v>
                </c:pt>
                <c:pt idx="39">
                  <c:v>肾脏内科</c:v>
                </c:pt>
                <c:pt idx="40">
                  <c:v>皮肤科</c:v>
                </c:pt>
                <c:pt idx="41">
                  <c:v>脾胃病科</c:v>
                </c:pt>
                <c:pt idx="42">
                  <c:v>推拿科</c:v>
                </c:pt>
                <c:pt idx="43">
                  <c:v>创伤骨科</c:v>
                </c:pt>
                <c:pt idx="44">
                  <c:v>美容皮肤科</c:v>
                </c:pt>
                <c:pt idx="45">
                  <c:v>内分泌科</c:v>
                </c:pt>
                <c:pt idx="46">
                  <c:v>神经外科</c:v>
                </c:pt>
                <c:pt idx="47">
                  <c:v>针灸科</c:v>
                </c:pt>
                <c:pt idx="48">
                  <c:v>脑病一科</c:v>
                </c:pt>
                <c:pt idx="49">
                  <c:v>小儿推拿科</c:v>
                </c:pt>
                <c:pt idx="50">
                  <c:v>东区重症医学科</c:v>
                </c:pt>
                <c:pt idx="51">
                  <c:v>妇科</c:v>
                </c:pt>
                <c:pt idx="52">
                  <c:v>小儿骨科</c:v>
                </c:pt>
                <c:pt idx="53">
                  <c:v>心病一科</c:v>
                </c:pt>
                <c:pt idx="54">
                  <c:v>泌尿外科</c:v>
                </c:pt>
                <c:pt idx="55">
                  <c:v>呼吸内科</c:v>
                </c:pt>
                <c:pt idx="56">
                  <c:v>心病二科</c:v>
                </c:pt>
                <c:pt idx="57">
                  <c:v>乳腺甲状腺外科</c:v>
                </c:pt>
                <c:pt idx="58">
                  <c:v>康复科</c:v>
                </c:pt>
                <c:pt idx="59">
                  <c:v>骨科</c:v>
                </c:pt>
                <c:pt idx="60">
                  <c:v>肛肠科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89.05394415510652</c:v>
                </c:pt>
                <c:pt idx="1">
                  <c:v>88.34985496367351</c:v>
                </c:pt>
                <c:pt idx="2">
                  <c:v>85.32711334354725</c:v>
                </c:pt>
                <c:pt idx="3">
                  <c:v>85.20998769616924</c:v>
                </c:pt>
                <c:pt idx="4">
                  <c:v>81.70233903453892</c:v>
                </c:pt>
                <c:pt idx="5">
                  <c:v>81.2773936763971</c:v>
                </c:pt>
                <c:pt idx="6">
                  <c:v>80.85114218814229</c:v>
                </c:pt>
                <c:pt idx="7">
                  <c:v>80.21805095118468</c:v>
                </c:pt>
                <c:pt idx="8">
                  <c:v>77.82489651014515</c:v>
                </c:pt>
                <c:pt idx="9">
                  <c:v>75.30545951376828</c:v>
                </c:pt>
                <c:pt idx="10">
                  <c:v>73.64480257205655</c:v>
                </c:pt>
                <c:pt idx="11">
                  <c:v>69.94990100060292</c:v>
                </c:pt>
                <c:pt idx="12">
                  <c:v>66.15782233239152</c:v>
                </c:pt>
                <c:pt idx="13">
                  <c:v>66.10684882234033</c:v>
                </c:pt>
                <c:pt idx="14">
                  <c:v>64.59259438645799</c:v>
                </c:pt>
                <c:pt idx="15">
                  <c:v>63.980113165790684</c:v>
                </c:pt>
                <c:pt idx="16">
                  <c:v>63.59558911661056</c:v>
                </c:pt>
                <c:pt idx="17">
                  <c:v>61.89594737408692</c:v>
                </c:pt>
                <c:pt idx="18">
                  <c:v>61.09437744227544</c:v>
                </c:pt>
                <c:pt idx="19">
                  <c:v>60.20678142390625</c:v>
                </c:pt>
                <c:pt idx="20">
                  <c:v>59.4752473411561</c:v>
                </c:pt>
                <c:pt idx="21">
                  <c:v>59.27925271607046</c:v>
                </c:pt>
                <c:pt idx="22">
                  <c:v>58.80537843667819</c:v>
                </c:pt>
                <c:pt idx="23">
                  <c:v>55.53666285317747</c:v>
                </c:pt>
                <c:pt idx="24">
                  <c:v>55.14847880889464</c:v>
                </c:pt>
                <c:pt idx="25">
                  <c:v>55.12437197723899</c:v>
                </c:pt>
                <c:pt idx="26">
                  <c:v>52.615517948616116</c:v>
                </c:pt>
                <c:pt idx="27">
                  <c:v>52.47931138804498</c:v>
                </c:pt>
                <c:pt idx="28">
                  <c:v>49.93006953255579</c:v>
                </c:pt>
                <c:pt idx="29">
                  <c:v>46.68158215738085</c:v>
                </c:pt>
                <c:pt idx="30">
                  <c:v>46.50721482994624</c:v>
                </c:pt>
                <c:pt idx="31">
                  <c:v>44.40726885671194</c:v>
                </c:pt>
                <c:pt idx="32">
                  <c:v>41.849798310111154</c:v>
                </c:pt>
                <c:pt idx="33">
                  <c:v>40.33902895966421</c:v>
                </c:pt>
                <c:pt idx="34">
                  <c:v>39.231630294550214</c:v>
                </c:pt>
                <c:pt idx="35">
                  <c:v>38.91882593080342</c:v>
                </c:pt>
                <c:pt idx="36">
                  <c:v>38.39705433714058</c:v>
                </c:pt>
                <c:pt idx="37">
                  <c:v>36.5649031196873</c:v>
                </c:pt>
                <c:pt idx="38">
                  <c:v>36.085753571092006</c:v>
                </c:pt>
                <c:pt idx="39">
                  <c:v>36.028806071978245</c:v>
                </c:pt>
                <c:pt idx="40">
                  <c:v>33.962236892649614</c:v>
                </c:pt>
                <c:pt idx="41">
                  <c:v>30.116619287945888</c:v>
                </c:pt>
                <c:pt idx="42">
                  <c:v>29.463926267516882</c:v>
                </c:pt>
                <c:pt idx="43">
                  <c:v>29.409042141750884</c:v>
                </c:pt>
                <c:pt idx="44">
                  <c:v>28.176411202064287</c:v>
                </c:pt>
                <c:pt idx="45">
                  <c:v>21.536322800914288</c:v>
                </c:pt>
                <c:pt idx="46">
                  <c:v>20.134881661362456</c:v>
                </c:pt>
                <c:pt idx="47">
                  <c:v>19.94685475807931</c:v>
                </c:pt>
                <c:pt idx="48">
                  <c:v>19.31869835405562</c:v>
                </c:pt>
                <c:pt idx="49">
                  <c:v>18.636713356724634</c:v>
                </c:pt>
                <c:pt idx="50">
                  <c:v>13.364639750797513</c:v>
                </c:pt>
                <c:pt idx="51">
                  <c:v>12.967311478398535</c:v>
                </c:pt>
                <c:pt idx="52">
                  <c:v>11.679535345526638</c:v>
                </c:pt>
                <c:pt idx="53">
                  <c:v>8.543736694224124</c:v>
                </c:pt>
                <c:pt idx="54">
                  <c:v>6.145076748151479</c:v>
                </c:pt>
                <c:pt idx="55">
                  <c:v>5.888025121306684</c:v>
                </c:pt>
                <c:pt idx="56">
                  <c:v>5.790506935468542</c:v>
                </c:pt>
                <c:pt idx="57">
                  <c:v>5.626478636511312</c:v>
                </c:pt>
                <c:pt idx="58">
                  <c:v>5.357918491121061</c:v>
                </c:pt>
                <c:pt idx="59">
                  <c:v>1.2187608128306548</c:v>
                </c:pt>
                <c:pt idx="60">
                  <c:v>0.7882839361391003</c:v>
                </c:pt>
                <c:pt idx="61">
                  <c:v>0.5140227121602559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微创骨科</c:v>
                </c:pt>
                <c:pt idx="2">
                  <c:v>东区重症医学科</c:v>
                </c:pt>
                <c:pt idx="3">
                  <c:v>普通外科</c:v>
                </c:pt>
                <c:pt idx="4">
                  <c:v>肿瘤内科</c:v>
                </c:pt>
                <c:pt idx="5">
                  <c:v>男科</c:v>
                </c:pt>
                <c:pt idx="6">
                  <c:v>口腔科</c:v>
                </c:pt>
                <c:pt idx="7">
                  <c:v>治未病中心</c:v>
                </c:pt>
                <c:pt idx="8">
                  <c:v>脊柱骨科</c:v>
                </c:pt>
                <c:pt idx="9">
                  <c:v>神经外科</c:v>
                </c:pt>
                <c:pt idx="10">
                  <c:v>重症医学科</c:v>
                </c:pt>
                <c:pt idx="11">
                  <c:v>医院</c:v>
                </c:pt>
                <c:pt idx="12">
                  <c:v>呼吸内科</c:v>
                </c:pt>
                <c:pt idx="13">
                  <c:v>骨科</c:v>
                </c:pt>
                <c:pt idx="14">
                  <c:v>身心医学科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小儿推拿科</c:v>
                </c:pt>
                <c:pt idx="18">
                  <c:v>心病一科</c:v>
                </c:pt>
                <c:pt idx="19">
                  <c:v>关节骨科</c:v>
                </c:pt>
                <c:pt idx="20">
                  <c:v>东区肾病科</c:v>
                </c:pt>
                <c:pt idx="21">
                  <c:v>脾胃病科</c:v>
                </c:pt>
                <c:pt idx="22">
                  <c:v>康复科</c:v>
                </c:pt>
                <c:pt idx="23">
                  <c:v>儿科</c:v>
                </c:pt>
                <c:pt idx="24">
                  <c:v>显微骨科</c:v>
                </c:pt>
                <c:pt idx="25">
                  <c:v>消化内科</c:v>
                </c:pt>
                <c:pt idx="26">
                  <c:v>肝病科</c:v>
                </c:pt>
                <c:pt idx="27">
                  <c:v>周围血管科</c:v>
                </c:pt>
                <c:pt idx="28">
                  <c:v>乳腺甲状腺外科</c:v>
                </c:pt>
                <c:pt idx="29">
                  <c:v>眼科</c:v>
                </c:pt>
                <c:pt idx="30">
                  <c:v>产科</c:v>
                </c:pt>
                <c:pt idx="31">
                  <c:v>妇科妇二科合并</c:v>
                </c:pt>
                <c:pt idx="32">
                  <c:v>心血管内科</c:v>
                </c:pt>
                <c:pt idx="33">
                  <c:v>风湿病科</c:v>
                </c:pt>
                <c:pt idx="34">
                  <c:v>心病四科</c:v>
                </c:pt>
                <c:pt idx="35">
                  <c:v>皮肤科</c:v>
                </c:pt>
                <c:pt idx="36">
                  <c:v>综合内科</c:v>
                </c:pt>
                <c:pt idx="37">
                  <c:v>妇科</c:v>
                </c:pt>
                <c:pt idx="38">
                  <c:v>脑病三科</c:v>
                </c:pt>
                <c:pt idx="39">
                  <c:v>中医经典科</c:v>
                </c:pt>
                <c:pt idx="40">
                  <c:v>脑病二科</c:v>
                </c:pt>
                <c:pt idx="41">
                  <c:v>中医外治中心</c:v>
                </c:pt>
                <c:pt idx="42">
                  <c:v>泌尿外科</c:v>
                </c:pt>
                <c:pt idx="43">
                  <c:v>肾病科</c:v>
                </c:pt>
                <c:pt idx="44">
                  <c:v>胸外科</c:v>
                </c:pt>
                <c:pt idx="45">
                  <c:v>创伤骨科</c:v>
                </c:pt>
                <c:pt idx="46">
                  <c:v>心病二科</c:v>
                </c:pt>
                <c:pt idx="47">
                  <c:v>针灸科</c:v>
                </c:pt>
                <c:pt idx="48">
                  <c:v>肛肠科</c:v>
                </c:pt>
                <c:pt idx="49">
                  <c:v>妇二科</c:v>
                </c:pt>
                <c:pt idx="50">
                  <c:v>神经内科</c:v>
                </c:pt>
                <c:pt idx="51">
                  <c:v>内分泌科</c:v>
                </c:pt>
                <c:pt idx="52">
                  <c:v>耳鼻喉科</c:v>
                </c:pt>
                <c:pt idx="53">
                  <c:v>推拿科</c:v>
                </c:pt>
                <c:pt idx="54">
                  <c:v>血液科</c:v>
                </c:pt>
                <c:pt idx="55">
                  <c:v>小儿骨科</c:v>
                </c:pt>
                <c:pt idx="56">
                  <c:v>运动损伤骨科</c:v>
                </c:pt>
                <c:pt idx="57">
                  <c:v>脑病一科</c:v>
                </c:pt>
                <c:pt idx="58">
                  <c:v>老年医学科</c:v>
                </c:pt>
                <c:pt idx="59">
                  <c:v>脾胃科消化科合并</c:v>
                </c:pt>
                <c:pt idx="60">
                  <c:v>西区重症医学科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99.35993350967162</c:v>
                </c:pt>
                <c:pt idx="2">
                  <c:v>95.96449702956131</c:v>
                </c:pt>
                <c:pt idx="3">
                  <c:v>93.57804865507033</c:v>
                </c:pt>
                <c:pt idx="4">
                  <c:v>91.16249806351355</c:v>
                </c:pt>
                <c:pt idx="5">
                  <c:v>89.74030596545535</c:v>
                </c:pt>
                <c:pt idx="6">
                  <c:v>88.0697978391799</c:v>
                </c:pt>
                <c:pt idx="7">
                  <c:v>84.51393137511906</c:v>
                </c:pt>
                <c:pt idx="8">
                  <c:v>84.49334917191953</c:v>
                </c:pt>
                <c:pt idx="9">
                  <c:v>83.38169933962382</c:v>
                </c:pt>
                <c:pt idx="10">
                  <c:v>82.5575508862898</c:v>
                </c:pt>
                <c:pt idx="11">
                  <c:v>81.83458945966208</c:v>
                </c:pt>
                <c:pt idx="12">
                  <c:v>81.47719161129643</c:v>
                </c:pt>
                <c:pt idx="13">
                  <c:v>79.94167242460509</c:v>
                </c:pt>
                <c:pt idx="14">
                  <c:v>77.8229382967804</c:v>
                </c:pt>
                <c:pt idx="15">
                  <c:v>74.87801215987946</c:v>
                </c:pt>
                <c:pt idx="16">
                  <c:v>72.94952430522386</c:v>
                </c:pt>
                <c:pt idx="17">
                  <c:v>72.76074760313251</c:v>
                </c:pt>
                <c:pt idx="18">
                  <c:v>71.73142978825818</c:v>
                </c:pt>
                <c:pt idx="19">
                  <c:v>71.47656093242614</c:v>
                </c:pt>
                <c:pt idx="20">
                  <c:v>70.47661128020964</c:v>
                </c:pt>
                <c:pt idx="21">
                  <c:v>69.5664934648356</c:v>
                </c:pt>
                <c:pt idx="22">
                  <c:v>67.98878293898922</c:v>
                </c:pt>
                <c:pt idx="23">
                  <c:v>66.7087393828518</c:v>
                </c:pt>
                <c:pt idx="24">
                  <c:v>66.38954720734597</c:v>
                </c:pt>
                <c:pt idx="25">
                  <c:v>65.62707273825883</c:v>
                </c:pt>
                <c:pt idx="26">
                  <c:v>65.55821274143084</c:v>
                </c:pt>
                <c:pt idx="27">
                  <c:v>64.29460326628313</c:v>
                </c:pt>
                <c:pt idx="28">
                  <c:v>64.05396145930763</c:v>
                </c:pt>
                <c:pt idx="29">
                  <c:v>62.720073037654984</c:v>
                </c:pt>
                <c:pt idx="30">
                  <c:v>60.68651440018407</c:v>
                </c:pt>
                <c:pt idx="31">
                  <c:v>55.98149602933131</c:v>
                </c:pt>
                <c:pt idx="32">
                  <c:v>55.34053778068108</c:v>
                </c:pt>
                <c:pt idx="33">
                  <c:v>55.32957352547831</c:v>
                </c:pt>
                <c:pt idx="34">
                  <c:v>53.98137156875595</c:v>
                </c:pt>
                <c:pt idx="35">
                  <c:v>53.343110437497884</c:v>
                </c:pt>
                <c:pt idx="36">
                  <c:v>51.53210997764074</c:v>
                </c:pt>
                <c:pt idx="37">
                  <c:v>48.29793097172318</c:v>
                </c:pt>
                <c:pt idx="38">
                  <c:v>45.90693156647634</c:v>
                </c:pt>
                <c:pt idx="39">
                  <c:v>43.31466783573511</c:v>
                </c:pt>
                <c:pt idx="40">
                  <c:v>43.08121130198722</c:v>
                </c:pt>
                <c:pt idx="41">
                  <c:v>41.15157242946184</c:v>
                </c:pt>
                <c:pt idx="42">
                  <c:v>40.50714002245193</c:v>
                </c:pt>
                <c:pt idx="43">
                  <c:v>40.01325229868628</c:v>
                </c:pt>
                <c:pt idx="44">
                  <c:v>38.5910351584243</c:v>
                </c:pt>
                <c:pt idx="45">
                  <c:v>37.504216888584054</c:v>
                </c:pt>
                <c:pt idx="46">
                  <c:v>35.446184412959724</c:v>
                </c:pt>
                <c:pt idx="47">
                  <c:v>30.969044732413217</c:v>
                </c:pt>
                <c:pt idx="48">
                  <c:v>27.22133194883678</c:v>
                </c:pt>
                <c:pt idx="49">
                  <c:v>25.916398671066368</c:v>
                </c:pt>
                <c:pt idx="50">
                  <c:v>25.592437642661167</c:v>
                </c:pt>
                <c:pt idx="51">
                  <c:v>22.037432753242772</c:v>
                </c:pt>
                <c:pt idx="52">
                  <c:v>20.779072524273555</c:v>
                </c:pt>
                <c:pt idx="53">
                  <c:v>17.537934251592556</c:v>
                </c:pt>
                <c:pt idx="54">
                  <c:v>16.175486836456276</c:v>
                </c:pt>
                <c:pt idx="55">
                  <c:v>15.890411019345047</c:v>
                </c:pt>
                <c:pt idx="56">
                  <c:v>15.538619145188235</c:v>
                </c:pt>
                <c:pt idx="57">
                  <c:v>9.652478943777588</c:v>
                </c:pt>
                <c:pt idx="58">
                  <c:v>8.003982266366124</c:v>
                </c:pt>
                <c:pt idx="59">
                  <c:v>5.571794987827897</c:v>
                </c:pt>
                <c:pt idx="60">
                  <c:v>4.16046209333639</c:v>
                </c:pt>
                <c:pt idx="61">
                  <c:v>3.6749374231105567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医院</c:v>
                </c:pt>
                <c:pt idx="2">
                  <c:v>妇二科</c:v>
                </c:pt>
                <c:pt idx="3">
                  <c:v>神经外科</c:v>
                </c:pt>
                <c:pt idx="4">
                  <c:v>身心医学科</c:v>
                </c:pt>
                <c:pt idx="5">
                  <c:v>风湿病科</c:v>
                </c:pt>
                <c:pt idx="6">
                  <c:v>内分泌科</c:v>
                </c:pt>
                <c:pt idx="7">
                  <c:v>运动损伤骨科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骨科</c:v>
                </c:pt>
                <c:pt idx="11">
                  <c:v>脊柱骨科</c:v>
                </c:pt>
                <c:pt idx="12">
                  <c:v>创伤骨科</c:v>
                </c:pt>
                <c:pt idx="13">
                  <c:v>脾胃科消化科合并</c:v>
                </c:pt>
                <c:pt idx="14">
                  <c:v>泌尿外科</c:v>
                </c:pt>
                <c:pt idx="15">
                  <c:v>耳鼻喉科</c:v>
                </c:pt>
                <c:pt idx="16">
                  <c:v>西区重症医学科</c:v>
                </c:pt>
                <c:pt idx="17">
                  <c:v>推拿科</c:v>
                </c:pt>
                <c:pt idx="18">
                  <c:v>小儿骨科</c:v>
                </c:pt>
                <c:pt idx="19">
                  <c:v>周围血管科</c:v>
                </c:pt>
                <c:pt idx="20">
                  <c:v>儿科</c:v>
                </c:pt>
                <c:pt idx="21">
                  <c:v>综合内科</c:v>
                </c:pt>
                <c:pt idx="22">
                  <c:v>血液科</c:v>
                </c:pt>
                <c:pt idx="23">
                  <c:v>关节骨科</c:v>
                </c:pt>
                <c:pt idx="24">
                  <c:v>胸外科</c:v>
                </c:pt>
                <c:pt idx="25">
                  <c:v>口腔科</c:v>
                </c:pt>
                <c:pt idx="26">
                  <c:v>肿瘤内科</c:v>
                </c:pt>
                <c:pt idx="27">
                  <c:v>康复科</c:v>
                </c:pt>
                <c:pt idx="28">
                  <c:v>老年医学科</c:v>
                </c:pt>
                <c:pt idx="29">
                  <c:v>脑病三科</c:v>
                </c:pt>
                <c:pt idx="30">
                  <c:v>脾胃病科</c:v>
                </c:pt>
                <c:pt idx="31">
                  <c:v>消化内科</c:v>
                </c:pt>
                <c:pt idx="32">
                  <c:v>微创骨科</c:v>
                </c:pt>
                <c:pt idx="33">
                  <c:v>皮肤科</c:v>
                </c:pt>
                <c:pt idx="34">
                  <c:v>小儿推拿科</c:v>
                </c:pt>
                <c:pt idx="35">
                  <c:v>肝病科</c:v>
                </c:pt>
                <c:pt idx="36">
                  <c:v>针灸科</c:v>
                </c:pt>
                <c:pt idx="37">
                  <c:v>呼吸内科</c:v>
                </c:pt>
                <c:pt idx="38">
                  <c:v>男科</c:v>
                </c:pt>
                <c:pt idx="39">
                  <c:v>脑病一科</c:v>
                </c:pt>
                <c:pt idx="40">
                  <c:v>显微骨科</c:v>
                </c:pt>
                <c:pt idx="41">
                  <c:v>肛肠科</c:v>
                </c:pt>
                <c:pt idx="42">
                  <c:v>心血管内科</c:v>
                </c:pt>
                <c:pt idx="43">
                  <c:v>心病四科</c:v>
                </c:pt>
                <c:pt idx="44">
                  <c:v>治未病中心</c:v>
                </c:pt>
                <c:pt idx="45">
                  <c:v>中医经典科</c:v>
                </c:pt>
                <c:pt idx="46">
                  <c:v>肝胆外科</c:v>
                </c:pt>
                <c:pt idx="47">
                  <c:v>妇科</c:v>
                </c:pt>
                <c:pt idx="48">
                  <c:v>眼科</c:v>
                </c:pt>
                <c:pt idx="49">
                  <c:v>重症医学科</c:v>
                </c:pt>
                <c:pt idx="50">
                  <c:v>脑病二科</c:v>
                </c:pt>
                <c:pt idx="51">
                  <c:v>肾脏内科</c:v>
                </c:pt>
                <c:pt idx="52">
                  <c:v>肾病科</c:v>
                </c:pt>
                <c:pt idx="53">
                  <c:v>心病二科</c:v>
                </c:pt>
                <c:pt idx="54">
                  <c:v>普通外科</c:v>
                </c:pt>
                <c:pt idx="55">
                  <c:v>东区肾病科</c:v>
                </c:pt>
                <c:pt idx="56">
                  <c:v>产科</c:v>
                </c:pt>
                <c:pt idx="57">
                  <c:v>东区重症医学科</c:v>
                </c:pt>
                <c:pt idx="58">
                  <c:v>妇科妇二科合并</c:v>
                </c:pt>
                <c:pt idx="59">
                  <c:v>乳腺甲状腺外科</c:v>
                </c:pt>
                <c:pt idx="60">
                  <c:v>心病一科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99.89940076543489</c:v>
                </c:pt>
                <c:pt idx="2">
                  <c:v>98.11634268550623</c:v>
                </c:pt>
                <c:pt idx="3">
                  <c:v>96.82292409993754</c:v>
                </c:pt>
                <c:pt idx="4">
                  <c:v>95.95505973868862</c:v>
                </c:pt>
                <c:pt idx="5">
                  <c:v>95.09232563114654</c:v>
                </c:pt>
                <c:pt idx="6">
                  <c:v>94.31801317992137</c:v>
                </c:pt>
                <c:pt idx="7">
                  <c:v>93.66696878876138</c:v>
                </c:pt>
                <c:pt idx="8">
                  <c:v>90.66307972507778</c:v>
                </c:pt>
                <c:pt idx="9">
                  <c:v>89.92223551438998</c:v>
                </c:pt>
                <c:pt idx="10">
                  <c:v>87.89771918998791</c:v>
                </c:pt>
                <c:pt idx="11">
                  <c:v>86.65714695256816</c:v>
                </c:pt>
                <c:pt idx="12">
                  <c:v>86.16811187084362</c:v>
                </c:pt>
                <c:pt idx="13">
                  <c:v>84.8826828480131</c:v>
                </c:pt>
                <c:pt idx="14">
                  <c:v>84.00215515654497</c:v>
                </c:pt>
                <c:pt idx="15">
                  <c:v>83.65161679673471</c:v>
                </c:pt>
                <c:pt idx="16">
                  <c:v>80.23601187679687</c:v>
                </c:pt>
                <c:pt idx="17">
                  <c:v>79.60962881144863</c:v>
                </c:pt>
                <c:pt idx="18">
                  <c:v>77.40270304452685</c:v>
                </c:pt>
                <c:pt idx="19">
                  <c:v>76.20871601772856</c:v>
                </c:pt>
                <c:pt idx="20">
                  <c:v>73.48288052403682</c:v>
                </c:pt>
                <c:pt idx="21">
                  <c:v>73.46427845716607</c:v>
                </c:pt>
                <c:pt idx="22">
                  <c:v>72.71227442878019</c:v>
                </c:pt>
                <c:pt idx="23">
                  <c:v>72.61652347326803</c:v>
                </c:pt>
                <c:pt idx="24">
                  <c:v>70.77914595352962</c:v>
                </c:pt>
                <c:pt idx="25">
                  <c:v>69.13926976491031</c:v>
                </c:pt>
                <c:pt idx="26">
                  <c:v>68.74299573720752</c:v>
                </c:pt>
                <c:pt idx="27">
                  <c:v>67.08635781798077</c:v>
                </c:pt>
                <c:pt idx="28">
                  <c:v>62.35293800253487</c:v>
                </c:pt>
                <c:pt idx="29">
                  <c:v>61.29328223202027</c:v>
                </c:pt>
                <c:pt idx="30">
                  <c:v>60.653216113287634</c:v>
                </c:pt>
                <c:pt idx="31">
                  <c:v>59.822153299267036</c:v>
                </c:pt>
                <c:pt idx="32">
                  <c:v>55.88231226442132</c:v>
                </c:pt>
                <c:pt idx="33">
                  <c:v>45.74342058287072</c:v>
                </c:pt>
                <c:pt idx="34">
                  <c:v>44.51378034987455</c:v>
                </c:pt>
                <c:pt idx="35">
                  <c:v>43.99671065219412</c:v>
                </c:pt>
                <c:pt idx="36">
                  <c:v>39.8767876457274</c:v>
                </c:pt>
                <c:pt idx="37">
                  <c:v>39.377970336835006</c:v>
                </c:pt>
                <c:pt idx="38">
                  <c:v>38.38429234172505</c:v>
                </c:pt>
                <c:pt idx="39">
                  <c:v>34.47840343055834</c:v>
                </c:pt>
                <c:pt idx="40">
                  <c:v>31.569085663687197</c:v>
                </c:pt>
                <c:pt idx="41">
                  <c:v>31.104980194990212</c:v>
                </c:pt>
                <c:pt idx="42">
                  <c:v>29.431742445628316</c:v>
                </c:pt>
                <c:pt idx="43">
                  <c:v>27.09250009826556</c:v>
                </c:pt>
                <c:pt idx="44">
                  <c:v>26.246438607680798</c:v>
                </c:pt>
                <c:pt idx="45">
                  <c:v>25.963782667288275</c:v>
                </c:pt>
                <c:pt idx="46">
                  <c:v>25.399304590215145</c:v>
                </c:pt>
                <c:pt idx="47">
                  <c:v>24.083392421147067</c:v>
                </c:pt>
                <c:pt idx="48">
                  <c:v>23.08093875978944</c:v>
                </c:pt>
                <c:pt idx="49">
                  <c:v>20.560530931822708</c:v>
                </c:pt>
                <c:pt idx="50">
                  <c:v>17.998796924507122</c:v>
                </c:pt>
                <c:pt idx="51">
                  <c:v>13.341117659574893</c:v>
                </c:pt>
                <c:pt idx="52">
                  <c:v>12.40910901515564</c:v>
                </c:pt>
                <c:pt idx="53">
                  <c:v>11.913592275850517</c:v>
                </c:pt>
                <c:pt idx="54">
                  <c:v>10.820293010846564</c:v>
                </c:pt>
                <c:pt idx="55">
                  <c:v>10.458952621581416</c:v>
                </c:pt>
                <c:pt idx="56">
                  <c:v>8.517317308258683</c:v>
                </c:pt>
                <c:pt idx="57">
                  <c:v>6.376896625998045</c:v>
                </c:pt>
                <c:pt idx="58">
                  <c:v>6.356977705909607</c:v>
                </c:pt>
                <c:pt idx="59">
                  <c:v>3.0432715735171207</c:v>
                </c:pt>
                <c:pt idx="60">
                  <c:v>1.5394338091174624</c:v>
                </c:pt>
                <c:pt idx="61">
                  <c:v>0.16736801986239935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西区重症医学科</c:v>
                </c:pt>
                <c:pt idx="2">
                  <c:v>老年医学科</c:v>
                </c:pt>
                <c:pt idx="3">
                  <c:v>口腔科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神经内科</c:v>
                </c:pt>
                <c:pt idx="7">
                  <c:v>美容皮肤科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中医外治中心</c:v>
                </c:pt>
                <c:pt idx="11">
                  <c:v>泌尿外科</c:v>
                </c:pt>
                <c:pt idx="12">
                  <c:v>呼吸内科</c:v>
                </c:pt>
                <c:pt idx="13">
                  <c:v>心血管内科</c:v>
                </c:pt>
                <c:pt idx="14">
                  <c:v>中医经典科</c:v>
                </c:pt>
                <c:pt idx="15">
                  <c:v>妇科妇二科合并</c:v>
                </c:pt>
                <c:pt idx="16">
                  <c:v>产科</c:v>
                </c:pt>
                <c:pt idx="17">
                  <c:v>脊柱骨科</c:v>
                </c:pt>
                <c:pt idx="18">
                  <c:v>微创骨科</c:v>
                </c:pt>
                <c:pt idx="19">
                  <c:v>治未病中心</c:v>
                </c:pt>
                <c:pt idx="20">
                  <c:v>针灸科</c:v>
                </c:pt>
                <c:pt idx="21">
                  <c:v>脾胃科消化科合并</c:v>
                </c:pt>
                <c:pt idx="22">
                  <c:v>肾脏内科</c:v>
                </c:pt>
                <c:pt idx="23">
                  <c:v>东区肾病科</c:v>
                </c:pt>
                <c:pt idx="24">
                  <c:v>肿瘤内科</c:v>
                </c:pt>
                <c:pt idx="25">
                  <c:v>心病四科</c:v>
                </c:pt>
                <c:pt idx="26">
                  <c:v>医院</c:v>
                </c:pt>
                <c:pt idx="27">
                  <c:v>肝病科</c:v>
                </c:pt>
                <c:pt idx="28">
                  <c:v>推拿科</c:v>
                </c:pt>
                <c:pt idx="29">
                  <c:v>显微骨科</c:v>
                </c:pt>
                <c:pt idx="30">
                  <c:v>儿科</c:v>
                </c:pt>
                <c:pt idx="31">
                  <c:v>东区重症医学科</c:v>
                </c:pt>
                <c:pt idx="32">
                  <c:v>运动损伤骨科</c:v>
                </c:pt>
                <c:pt idx="33">
                  <c:v>内分泌科</c:v>
                </c:pt>
                <c:pt idx="34">
                  <c:v>综合内科</c:v>
                </c:pt>
                <c:pt idx="35">
                  <c:v>身心医学科</c:v>
                </c:pt>
                <c:pt idx="36">
                  <c:v>关节骨科</c:v>
                </c:pt>
                <c:pt idx="37">
                  <c:v>脑病二科</c:v>
                </c:pt>
                <c:pt idx="38">
                  <c:v>心病三科</c:v>
                </c:pt>
                <c:pt idx="39">
                  <c:v>妇科</c:v>
                </c:pt>
                <c:pt idx="40">
                  <c:v>创伤骨科</c:v>
                </c:pt>
                <c:pt idx="41">
                  <c:v>周围血管科</c:v>
                </c:pt>
                <c:pt idx="42">
                  <c:v>肛肠科</c:v>
                </c:pt>
                <c:pt idx="43">
                  <c:v>妇二科</c:v>
                </c:pt>
                <c:pt idx="44">
                  <c:v>脾胃病科</c:v>
                </c:pt>
                <c:pt idx="45">
                  <c:v>普通外科</c:v>
                </c:pt>
                <c:pt idx="46">
                  <c:v>皮肤科</c:v>
                </c:pt>
                <c:pt idx="47">
                  <c:v>消化内科</c:v>
                </c:pt>
                <c:pt idx="48">
                  <c:v>小儿骨科</c:v>
                </c:pt>
                <c:pt idx="49">
                  <c:v>康复科</c:v>
                </c:pt>
                <c:pt idx="50">
                  <c:v>骨科</c:v>
                </c:pt>
                <c:pt idx="51">
                  <c:v>重症医学科</c:v>
                </c:pt>
                <c:pt idx="52">
                  <c:v>眼科</c:v>
                </c:pt>
                <c:pt idx="53">
                  <c:v>男科</c:v>
                </c:pt>
                <c:pt idx="54">
                  <c:v>心病一科</c:v>
                </c:pt>
                <c:pt idx="55">
                  <c:v>小儿推拿科</c:v>
                </c:pt>
                <c:pt idx="56">
                  <c:v>风湿病科</c:v>
                </c:pt>
                <c:pt idx="57">
                  <c:v>神经外科</c:v>
                </c:pt>
                <c:pt idx="58">
                  <c:v>肾病科</c:v>
                </c:pt>
                <c:pt idx="59">
                  <c:v>肝胆外科</c:v>
                </c:pt>
                <c:pt idx="60">
                  <c:v>耳鼻喉科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32.26497854213743</c:v>
                </c:pt>
                <c:pt idx="2">
                  <c:v>5.194878713714118</c:v>
                </c:pt>
                <c:pt idx="3">
                  <c:v>2.9654745763553993</c:v>
                </c:pt>
                <c:pt idx="4">
                  <c:v>2.8564466599750693</c:v>
                </c:pt>
                <c:pt idx="5">
                  <c:v>2.594591693782077</c:v>
                </c:pt>
                <c:pt idx="6">
                  <c:v>2.3561993904952785</c:v>
                </c:pt>
                <c:pt idx="7">
                  <c:v>1.9340823229862745</c:v>
                </c:pt>
                <c:pt idx="8">
                  <c:v>1.9325180355419782</c:v>
                </c:pt>
                <c:pt idx="9">
                  <c:v>1.8158168457081707</c:v>
                </c:pt>
                <c:pt idx="10">
                  <c:v>1.698311643850036</c:v>
                </c:pt>
                <c:pt idx="11">
                  <c:v>1.5090910677082185</c:v>
                </c:pt>
                <c:pt idx="12">
                  <c:v>1.3819094680778539</c:v>
                </c:pt>
                <c:pt idx="13">
                  <c:v>1.3379617369357084</c:v>
                </c:pt>
                <c:pt idx="14">
                  <c:v>1.300731991699315</c:v>
                </c:pt>
                <c:pt idx="15">
                  <c:v>1.2964534981171714</c:v>
                </c:pt>
                <c:pt idx="16">
                  <c:v>1.2791461574604275</c:v>
                </c:pt>
                <c:pt idx="17">
                  <c:v>1.2536846245104836</c:v>
                </c:pt>
                <c:pt idx="18">
                  <c:v>1.2352637372445874</c:v>
                </c:pt>
                <c:pt idx="19">
                  <c:v>1.179353291492817</c:v>
                </c:pt>
                <c:pt idx="20">
                  <c:v>1.1790615113010732</c:v>
                </c:pt>
                <c:pt idx="21">
                  <c:v>1.0826989834749816</c:v>
                </c:pt>
                <c:pt idx="22">
                  <c:v>0.9986594728165892</c:v>
                </c:pt>
                <c:pt idx="23">
                  <c:v>0.9638047905010315</c:v>
                </c:pt>
                <c:pt idx="24">
                  <c:v>0.9606389660667963</c:v>
                </c:pt>
                <c:pt idx="25">
                  <c:v>0.9445101921103158</c:v>
                </c:pt>
                <c:pt idx="26">
                  <c:v>0.8790040336187188</c:v>
                </c:pt>
                <c:pt idx="27">
                  <c:v>0.8695681150642028</c:v>
                </c:pt>
                <c:pt idx="28">
                  <c:v>0.8639898446269556</c:v>
                </c:pt>
                <c:pt idx="29">
                  <c:v>0.8543822298745285</c:v>
                </c:pt>
                <c:pt idx="30">
                  <c:v>0.8288659910783381</c:v>
                </c:pt>
                <c:pt idx="31">
                  <c:v>0.8022435238100186</c:v>
                </c:pt>
                <c:pt idx="32">
                  <c:v>0.7527818792054339</c:v>
                </c:pt>
                <c:pt idx="33">
                  <c:v>0.6685118682801052</c:v>
                </c:pt>
                <c:pt idx="34">
                  <c:v>0.6306827821186228</c:v>
                </c:pt>
                <c:pt idx="35">
                  <c:v>0.6275762467497416</c:v>
                </c:pt>
                <c:pt idx="36">
                  <c:v>0.6084753673348772</c:v>
                </c:pt>
                <c:pt idx="37">
                  <c:v>0.5757471801730851</c:v>
                </c:pt>
                <c:pt idx="38">
                  <c:v>0.5716489741721452</c:v>
                </c:pt>
                <c:pt idx="39">
                  <c:v>0.5413481669351091</c:v>
                </c:pt>
                <c:pt idx="40">
                  <c:v>0.5128062319578277</c:v>
                </c:pt>
                <c:pt idx="41">
                  <c:v>0.49925178528047026</c:v>
                </c:pt>
                <c:pt idx="42">
                  <c:v>0.4794306012656434</c:v>
                </c:pt>
                <c:pt idx="43">
                  <c:v>0.479019731282197</c:v>
                </c:pt>
                <c:pt idx="44">
                  <c:v>0.4763258143195629</c:v>
                </c:pt>
                <c:pt idx="45">
                  <c:v>0.47353459844821155</c:v>
                </c:pt>
                <c:pt idx="46">
                  <c:v>0.4727719271617251</c:v>
                </c:pt>
                <c:pt idx="47">
                  <c:v>0.46157181031601074</c:v>
                </c:pt>
                <c:pt idx="48">
                  <c:v>0.45550815936396344</c:v>
                </c:pt>
                <c:pt idx="49">
                  <c:v>0.438298549842641</c:v>
                </c:pt>
                <c:pt idx="50">
                  <c:v>0.43142570579625283</c:v>
                </c:pt>
                <c:pt idx="51">
                  <c:v>0.4208323175055878</c:v>
                </c:pt>
                <c:pt idx="52">
                  <c:v>0.4146817013999002</c:v>
                </c:pt>
                <c:pt idx="53">
                  <c:v>0.3644577203656272</c:v>
                </c:pt>
                <c:pt idx="54">
                  <c:v>0.36369391772712406</c:v>
                </c:pt>
                <c:pt idx="55">
                  <c:v>0.3596676155131199</c:v>
                </c:pt>
                <c:pt idx="56">
                  <c:v>0.3586717051394131</c:v>
                </c:pt>
                <c:pt idx="57">
                  <c:v>0.3431409942773126</c:v>
                </c:pt>
                <c:pt idx="58">
                  <c:v>0.33788279374006636</c:v>
                </c:pt>
                <c:pt idx="59">
                  <c:v>0.32764932720720596</c:v>
                </c:pt>
                <c:pt idx="60">
                  <c:v>0.31968272568723155</c:v>
                </c:pt>
                <c:pt idx="61">
                  <c:v>0.30185506344615815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创伤骨科</c:v>
                </c:pt>
                <c:pt idx="2">
                  <c:v>小儿骨科</c:v>
                </c:pt>
                <c:pt idx="3">
                  <c:v>肾病科</c:v>
                </c:pt>
                <c:pt idx="4">
                  <c:v>男科</c:v>
                </c:pt>
                <c:pt idx="5">
                  <c:v>中医经典科</c:v>
                </c:pt>
                <c:pt idx="6">
                  <c:v>显微骨科</c:v>
                </c:pt>
                <c:pt idx="7">
                  <c:v>胸外科</c:v>
                </c:pt>
                <c:pt idx="8">
                  <c:v>脑病三科</c:v>
                </c:pt>
                <c:pt idx="9">
                  <c:v>皮肤科</c:v>
                </c:pt>
                <c:pt idx="10">
                  <c:v>肝病科</c:v>
                </c:pt>
                <c:pt idx="11">
                  <c:v>乳腺甲状腺外科</c:v>
                </c:pt>
                <c:pt idx="12">
                  <c:v>心病二科</c:v>
                </c:pt>
                <c:pt idx="13">
                  <c:v>脾胃病科</c:v>
                </c:pt>
                <c:pt idx="14">
                  <c:v>治未病中心</c:v>
                </c:pt>
                <c:pt idx="15">
                  <c:v>普通外科</c:v>
                </c:pt>
                <c:pt idx="16">
                  <c:v>儿科</c:v>
                </c:pt>
                <c:pt idx="17">
                  <c:v>耳鼻喉科</c:v>
                </c:pt>
                <c:pt idx="18">
                  <c:v>神经内科</c:v>
                </c:pt>
                <c:pt idx="19">
                  <c:v>消化内科</c:v>
                </c:pt>
                <c:pt idx="20">
                  <c:v>血液科</c:v>
                </c:pt>
                <c:pt idx="21">
                  <c:v>西区重症医学科</c:v>
                </c:pt>
                <c:pt idx="22">
                  <c:v>老年医学科</c:v>
                </c:pt>
                <c:pt idx="23">
                  <c:v>妇科妇二科合并</c:v>
                </c:pt>
                <c:pt idx="24">
                  <c:v>肿瘤内科</c:v>
                </c:pt>
                <c:pt idx="25">
                  <c:v>心病三科</c:v>
                </c:pt>
                <c:pt idx="26">
                  <c:v>骨科</c:v>
                </c:pt>
                <c:pt idx="27">
                  <c:v>脾胃科消化科合并</c:v>
                </c:pt>
                <c:pt idx="28">
                  <c:v>眼科</c:v>
                </c:pt>
                <c:pt idx="29">
                  <c:v>肾脏内科</c:v>
                </c:pt>
                <c:pt idx="30">
                  <c:v>东区肾病科</c:v>
                </c:pt>
                <c:pt idx="31">
                  <c:v>肛肠科</c:v>
                </c:pt>
                <c:pt idx="32">
                  <c:v>微创骨科</c:v>
                </c:pt>
                <c:pt idx="33">
                  <c:v>重症医学科</c:v>
                </c:pt>
                <c:pt idx="34">
                  <c:v>妇科</c:v>
                </c:pt>
                <c:pt idx="35">
                  <c:v>医院</c:v>
                </c:pt>
                <c:pt idx="36">
                  <c:v>妇二科</c:v>
                </c:pt>
                <c:pt idx="37">
                  <c:v>周围血管科</c:v>
                </c:pt>
                <c:pt idx="38">
                  <c:v>脊柱骨科</c:v>
                </c:pt>
                <c:pt idx="39">
                  <c:v>肝胆外科</c:v>
                </c:pt>
                <c:pt idx="40">
                  <c:v>产科</c:v>
                </c:pt>
                <c:pt idx="41">
                  <c:v>东区重症医学科</c:v>
                </c:pt>
                <c:pt idx="42">
                  <c:v>神经外科</c:v>
                </c:pt>
                <c:pt idx="43">
                  <c:v>心血管内科</c:v>
                </c:pt>
                <c:pt idx="44">
                  <c:v>运动损伤骨科</c:v>
                </c:pt>
                <c:pt idx="45">
                  <c:v>内分泌科</c:v>
                </c:pt>
                <c:pt idx="46">
                  <c:v>康复科</c:v>
                </c:pt>
                <c:pt idx="47">
                  <c:v>呼吸内科</c:v>
                </c:pt>
                <c:pt idx="48">
                  <c:v>身心医学科</c:v>
                </c:pt>
                <c:pt idx="49">
                  <c:v>关节骨科</c:v>
                </c:pt>
                <c:pt idx="50">
                  <c:v>美容皮肤科</c:v>
                </c:pt>
                <c:pt idx="51">
                  <c:v>脑病二科</c:v>
                </c:pt>
                <c:pt idx="52">
                  <c:v>泌尿外科</c:v>
                </c:pt>
                <c:pt idx="53">
                  <c:v>口腔科</c:v>
                </c:pt>
                <c:pt idx="54">
                  <c:v>风湿病科</c:v>
                </c:pt>
                <c:pt idx="55">
                  <c:v>脑病一科</c:v>
                </c:pt>
                <c:pt idx="56">
                  <c:v>针灸科</c:v>
                </c:pt>
                <c:pt idx="57">
                  <c:v>心病一科</c:v>
                </c:pt>
                <c:pt idx="58">
                  <c:v>中医外治中心</c:v>
                </c:pt>
                <c:pt idx="59">
                  <c:v>小儿推拿科</c:v>
                </c:pt>
                <c:pt idx="60">
                  <c:v>综合内科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63.93815548731734</c:v>
                </c:pt>
                <c:pt idx="2">
                  <c:v>46.958034398754315</c:v>
                </c:pt>
                <c:pt idx="3">
                  <c:v>43.923130925000784</c:v>
                </c:pt>
                <c:pt idx="4">
                  <c:v>38.28323107896312</c:v>
                </c:pt>
                <c:pt idx="5">
                  <c:v>28.179138371207696</c:v>
                </c:pt>
                <c:pt idx="6">
                  <c:v>26.734073342416337</c:v>
                </c:pt>
                <c:pt idx="7">
                  <c:v>24.575609552519314</c:v>
                </c:pt>
                <c:pt idx="8">
                  <c:v>24.282186738172417</c:v>
                </c:pt>
                <c:pt idx="9">
                  <c:v>23.243885820619706</c:v>
                </c:pt>
                <c:pt idx="10">
                  <c:v>18.69536660283454</c:v>
                </c:pt>
                <c:pt idx="11">
                  <c:v>12.740087997975818</c:v>
                </c:pt>
                <c:pt idx="12">
                  <c:v>12.277401207966761</c:v>
                </c:pt>
                <c:pt idx="13">
                  <c:v>10.756272581103175</c:v>
                </c:pt>
                <c:pt idx="14">
                  <c:v>9.62426806487189</c:v>
                </c:pt>
                <c:pt idx="15">
                  <c:v>9.418634292362908</c:v>
                </c:pt>
                <c:pt idx="16">
                  <c:v>8.76107215450826</c:v>
                </c:pt>
                <c:pt idx="17">
                  <c:v>8.107269530085583</c:v>
                </c:pt>
                <c:pt idx="18">
                  <c:v>6.561156833332067</c:v>
                </c:pt>
                <c:pt idx="19">
                  <c:v>6.447285738523657</c:v>
                </c:pt>
                <c:pt idx="20">
                  <c:v>6.134657905662395</c:v>
                </c:pt>
                <c:pt idx="21">
                  <c:v>5.988528495453955</c:v>
                </c:pt>
                <c:pt idx="22">
                  <c:v>5.522340205209084</c:v>
                </c:pt>
                <c:pt idx="23">
                  <c:v>5.413232905549803</c:v>
                </c:pt>
                <c:pt idx="24">
                  <c:v>5.402761701055611</c:v>
                </c:pt>
                <c:pt idx="25">
                  <c:v>4.959980882777303</c:v>
                </c:pt>
                <c:pt idx="26">
                  <c:v>4.742209670816084</c:v>
                </c:pt>
                <c:pt idx="27">
                  <c:v>4.615508994382855</c:v>
                </c:pt>
                <c:pt idx="28">
                  <c:v>4.572898901513214</c:v>
                </c:pt>
                <c:pt idx="29">
                  <c:v>4.268737712893712</c:v>
                </c:pt>
                <c:pt idx="30">
                  <c:v>4.046327784959573</c:v>
                </c:pt>
                <c:pt idx="31">
                  <c:v>4.045812817830819</c:v>
                </c:pt>
                <c:pt idx="32">
                  <c:v>4.01317704118118</c:v>
                </c:pt>
                <c:pt idx="33">
                  <c:v>3.920982454963419</c:v>
                </c:pt>
                <c:pt idx="34">
                  <c:v>3.883258989513475</c:v>
                </c:pt>
                <c:pt idx="35">
                  <c:v>3.811562746175781</c:v>
                </c:pt>
                <c:pt idx="36">
                  <c:v>3.764004477039252</c:v>
                </c:pt>
                <c:pt idx="37">
                  <c:v>3.5886493017970413</c:v>
                </c:pt>
                <c:pt idx="38">
                  <c:v>3.5501022502769493</c:v>
                </c:pt>
                <c:pt idx="39">
                  <c:v>3.3329272111008947</c:v>
                </c:pt>
                <c:pt idx="40">
                  <c:v>3.291126809895828</c:v>
                </c:pt>
                <c:pt idx="41">
                  <c:v>3.2315734536345495</c:v>
                </c:pt>
                <c:pt idx="42">
                  <c:v>3.2270341875278046</c:v>
                </c:pt>
                <c:pt idx="43">
                  <c:v>3.1665262788278823</c:v>
                </c:pt>
                <c:pt idx="44">
                  <c:v>3.156052452667962</c:v>
                </c:pt>
                <c:pt idx="45">
                  <c:v>3.0280033881889237</c:v>
                </c:pt>
                <c:pt idx="46">
                  <c:v>2.9019252253387484</c:v>
                </c:pt>
                <c:pt idx="47">
                  <c:v>2.8320287587782698</c:v>
                </c:pt>
                <c:pt idx="48">
                  <c:v>2.6421088335092393</c:v>
                </c:pt>
                <c:pt idx="49">
                  <c:v>2.555122039661198</c:v>
                </c:pt>
                <c:pt idx="50">
                  <c:v>2.5272832139327157</c:v>
                </c:pt>
                <c:pt idx="51">
                  <c:v>2.4256715427318127</c:v>
                </c:pt>
                <c:pt idx="52">
                  <c:v>2.362498846815091</c:v>
                </c:pt>
                <c:pt idx="53">
                  <c:v>2.27462969408615</c:v>
                </c:pt>
                <c:pt idx="54">
                  <c:v>2.2419909181969664</c:v>
                </c:pt>
                <c:pt idx="55">
                  <c:v>2.239119749303969</c:v>
                </c:pt>
                <c:pt idx="56">
                  <c:v>2.1731541693183942</c:v>
                </c:pt>
                <c:pt idx="57">
                  <c:v>2.1666475890477077</c:v>
                </c:pt>
                <c:pt idx="58">
                  <c:v>2.057776846171055</c:v>
                </c:pt>
                <c:pt idx="59">
                  <c:v>2.0513759335402066</c:v>
                </c:pt>
                <c:pt idx="60">
                  <c:v>2.0415882544344863</c:v>
                </c:pt>
                <c:pt idx="61">
                  <c:v>2.009396890466194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脾胃科消化科合并</c:v>
                </c:pt>
                <c:pt idx="2">
                  <c:v>儿科</c:v>
                </c:pt>
                <c:pt idx="3">
                  <c:v>运动损伤骨科</c:v>
                </c:pt>
                <c:pt idx="4">
                  <c:v>针灸科</c:v>
                </c:pt>
                <c:pt idx="5">
                  <c:v>脾胃病科</c:v>
                </c:pt>
                <c:pt idx="6">
                  <c:v>心病四科</c:v>
                </c:pt>
                <c:pt idx="7">
                  <c:v>美容皮肤科</c:v>
                </c:pt>
                <c:pt idx="8">
                  <c:v>血液科</c:v>
                </c:pt>
                <c:pt idx="9">
                  <c:v>脊柱骨科</c:v>
                </c:pt>
                <c:pt idx="10">
                  <c:v>关节骨科</c:v>
                </c:pt>
                <c:pt idx="11">
                  <c:v>肝胆外科</c:v>
                </c:pt>
                <c:pt idx="12">
                  <c:v>脑病一科</c:v>
                </c:pt>
                <c:pt idx="13">
                  <c:v>小儿推拿科</c:v>
                </c:pt>
                <c:pt idx="14">
                  <c:v>皮肤科</c:v>
                </c:pt>
                <c:pt idx="15">
                  <c:v>心血管内科</c:v>
                </c:pt>
                <c:pt idx="16">
                  <c:v>微创骨科</c:v>
                </c:pt>
                <c:pt idx="17">
                  <c:v>脑病三科</c:v>
                </c:pt>
                <c:pt idx="18">
                  <c:v>风湿病科</c:v>
                </c:pt>
                <c:pt idx="19">
                  <c:v>消化内科</c:v>
                </c:pt>
                <c:pt idx="20">
                  <c:v>创伤骨科</c:v>
                </c:pt>
                <c:pt idx="21">
                  <c:v>神经内科</c:v>
                </c:pt>
                <c:pt idx="22">
                  <c:v>康复科</c:v>
                </c:pt>
                <c:pt idx="23">
                  <c:v>推拿科</c:v>
                </c:pt>
                <c:pt idx="24">
                  <c:v>肿瘤内科</c:v>
                </c:pt>
                <c:pt idx="25">
                  <c:v>脑病二科</c:v>
                </c:pt>
                <c:pt idx="26">
                  <c:v>显微骨科</c:v>
                </c:pt>
                <c:pt idx="27">
                  <c:v>东区肾病科</c:v>
                </c:pt>
                <c:pt idx="28">
                  <c:v>耳鼻喉科</c:v>
                </c:pt>
                <c:pt idx="29">
                  <c:v>口腔科</c:v>
                </c:pt>
                <c:pt idx="30">
                  <c:v>呼吸内科</c:v>
                </c:pt>
                <c:pt idx="31">
                  <c:v>小儿骨科</c:v>
                </c:pt>
                <c:pt idx="32">
                  <c:v>肝病科</c:v>
                </c:pt>
                <c:pt idx="33">
                  <c:v>综合内科</c:v>
                </c:pt>
                <c:pt idx="34">
                  <c:v>中医经典科</c:v>
                </c:pt>
                <c:pt idx="35">
                  <c:v>眼科</c:v>
                </c:pt>
                <c:pt idx="36">
                  <c:v>乳腺甲状腺外科</c:v>
                </c:pt>
                <c:pt idx="37">
                  <c:v>泌尿外科</c:v>
                </c:pt>
                <c:pt idx="38">
                  <c:v>心病二科</c:v>
                </c:pt>
                <c:pt idx="39">
                  <c:v>内分泌科</c:v>
                </c:pt>
                <c:pt idx="40">
                  <c:v>东区重症医学科</c:v>
                </c:pt>
                <c:pt idx="41">
                  <c:v>肾病科</c:v>
                </c:pt>
                <c:pt idx="42">
                  <c:v>治未病中心</c:v>
                </c:pt>
                <c:pt idx="43">
                  <c:v>西区重症医学科</c:v>
                </c:pt>
                <c:pt idx="44">
                  <c:v>周围血管科</c:v>
                </c:pt>
                <c:pt idx="45">
                  <c:v>神经外科</c:v>
                </c:pt>
                <c:pt idx="46">
                  <c:v>老年医学科</c:v>
                </c:pt>
                <c:pt idx="47">
                  <c:v>胸外科</c:v>
                </c:pt>
                <c:pt idx="48">
                  <c:v>妇科</c:v>
                </c:pt>
                <c:pt idx="49">
                  <c:v>产科</c:v>
                </c:pt>
                <c:pt idx="50">
                  <c:v>心病三科</c:v>
                </c:pt>
                <c:pt idx="51">
                  <c:v>妇科妇二科合并</c:v>
                </c:pt>
                <c:pt idx="52">
                  <c:v>身心医学科</c:v>
                </c:pt>
                <c:pt idx="53">
                  <c:v>重症医学科</c:v>
                </c:pt>
                <c:pt idx="54">
                  <c:v>普通外科</c:v>
                </c:pt>
                <c:pt idx="55">
                  <c:v>男科</c:v>
                </c:pt>
                <c:pt idx="56">
                  <c:v>妇二科</c:v>
                </c:pt>
                <c:pt idx="57">
                  <c:v>中医外治中心</c:v>
                </c:pt>
                <c:pt idx="58">
                  <c:v>肛肠科</c:v>
                </c:pt>
                <c:pt idx="59">
                  <c:v>骨科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97.91095781383049</c:v>
                </c:pt>
                <c:pt idx="2">
                  <c:v>92.77585433950394</c:v>
                </c:pt>
                <c:pt idx="3">
                  <c:v>92.53859665912024</c:v>
                </c:pt>
                <c:pt idx="4">
                  <c:v>84.08117520605268</c:v>
                </c:pt>
                <c:pt idx="5">
                  <c:v>82.3554336251868</c:v>
                </c:pt>
                <c:pt idx="6">
                  <c:v>80.3532811459378</c:v>
                </c:pt>
                <c:pt idx="7">
                  <c:v>77.59566187209988</c:v>
                </c:pt>
                <c:pt idx="8">
                  <c:v>77.34286435937855</c:v>
                </c:pt>
                <c:pt idx="9">
                  <c:v>75.01641637390246</c:v>
                </c:pt>
                <c:pt idx="10">
                  <c:v>74.71926079334422</c:v>
                </c:pt>
                <c:pt idx="11">
                  <c:v>74.6204602389402</c:v>
                </c:pt>
                <c:pt idx="12">
                  <c:v>71.78435612465562</c:v>
                </c:pt>
                <c:pt idx="13">
                  <c:v>71.18539728897237</c:v>
                </c:pt>
                <c:pt idx="14">
                  <c:v>70.77009677338411</c:v>
                </c:pt>
                <c:pt idx="15">
                  <c:v>69.27177732643278</c:v>
                </c:pt>
                <c:pt idx="16">
                  <c:v>68.93733154503644</c:v>
                </c:pt>
                <c:pt idx="17">
                  <c:v>68.1595769624966</c:v>
                </c:pt>
                <c:pt idx="18">
                  <c:v>67.7004586720233</c:v>
                </c:pt>
                <c:pt idx="19">
                  <c:v>67.65216008222258</c:v>
                </c:pt>
                <c:pt idx="20">
                  <c:v>67.57946499909423</c:v>
                </c:pt>
                <c:pt idx="21">
                  <c:v>66.30966846788297</c:v>
                </c:pt>
                <c:pt idx="22">
                  <c:v>64.4681547860368</c:v>
                </c:pt>
                <c:pt idx="23">
                  <c:v>63.60897281372763</c:v>
                </c:pt>
                <c:pt idx="24">
                  <c:v>63.155425023168036</c:v>
                </c:pt>
                <c:pt idx="25">
                  <c:v>57.34429111648904</c:v>
                </c:pt>
                <c:pt idx="26">
                  <c:v>57.173223909013885</c:v>
                </c:pt>
                <c:pt idx="27">
                  <c:v>56.24660351470008</c:v>
                </c:pt>
                <c:pt idx="28">
                  <c:v>54.02166981385171</c:v>
                </c:pt>
                <c:pt idx="29">
                  <c:v>53.510211776735325</c:v>
                </c:pt>
                <c:pt idx="30">
                  <c:v>50.51708726040098</c:v>
                </c:pt>
                <c:pt idx="31">
                  <c:v>49.45527580776878</c:v>
                </c:pt>
                <c:pt idx="32">
                  <c:v>49.22702508957653</c:v>
                </c:pt>
                <c:pt idx="33">
                  <c:v>48.972917825276205</c:v>
                </c:pt>
                <c:pt idx="34">
                  <c:v>47.3798954936095</c:v>
                </c:pt>
                <c:pt idx="35">
                  <c:v>43.59147271361312</c:v>
                </c:pt>
                <c:pt idx="36">
                  <c:v>40.94153592025901</c:v>
                </c:pt>
                <c:pt idx="37">
                  <c:v>40.1322955829576</c:v>
                </c:pt>
                <c:pt idx="38">
                  <c:v>39.36333726600096</c:v>
                </c:pt>
                <c:pt idx="39">
                  <c:v>39.15046720280309</c:v>
                </c:pt>
                <c:pt idx="40">
                  <c:v>37.70450673476807</c:v>
                </c:pt>
                <c:pt idx="41">
                  <c:v>37.45405799936632</c:v>
                </c:pt>
                <c:pt idx="42">
                  <c:v>36.381847218280164</c:v>
                </c:pt>
                <c:pt idx="43">
                  <c:v>35.96910380955509</c:v>
                </c:pt>
                <c:pt idx="44">
                  <c:v>34.90595619113489</c:v>
                </c:pt>
                <c:pt idx="45">
                  <c:v>33.87892544344332</c:v>
                </c:pt>
                <c:pt idx="46">
                  <c:v>33.290623172551314</c:v>
                </c:pt>
                <c:pt idx="47">
                  <c:v>29.695825562384286</c:v>
                </c:pt>
                <c:pt idx="48">
                  <c:v>28.712666936840886</c:v>
                </c:pt>
                <c:pt idx="49">
                  <c:v>25.00813935492277</c:v>
                </c:pt>
                <c:pt idx="50">
                  <c:v>23.328000236251835</c:v>
                </c:pt>
                <c:pt idx="51">
                  <c:v>16.637154140530814</c:v>
                </c:pt>
                <c:pt idx="52">
                  <c:v>16.417104604705457</c:v>
                </c:pt>
                <c:pt idx="53">
                  <c:v>13.961372533895108</c:v>
                </c:pt>
                <c:pt idx="54">
                  <c:v>13.314452486537691</c:v>
                </c:pt>
                <c:pt idx="55">
                  <c:v>9.566500453752942</c:v>
                </c:pt>
                <c:pt idx="56">
                  <c:v>4.869969635366424</c:v>
                </c:pt>
                <c:pt idx="57">
                  <c:v>4.388156556944025</c:v>
                </c:pt>
                <c:pt idx="58">
                  <c:v>1.742232420070788</c:v>
                </c:pt>
                <c:pt idx="59">
                  <c:v>1.2891804654711991</c:v>
                </c:pt>
                <c:pt idx="60">
                  <c:v>1.0030786913952983</c:v>
                </c:pt>
                <c:pt idx="61">
                  <c:v>0.9635596312577405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创伤骨科</c:v>
                </c:pt>
                <c:pt idx="2">
                  <c:v>消化内科</c:v>
                </c:pt>
                <c:pt idx="3">
                  <c:v>脑病三科</c:v>
                </c:pt>
                <c:pt idx="4">
                  <c:v>针灸科</c:v>
                </c:pt>
                <c:pt idx="5">
                  <c:v>运动损伤骨科</c:v>
                </c:pt>
                <c:pt idx="6">
                  <c:v>综合内科</c:v>
                </c:pt>
                <c:pt idx="7">
                  <c:v>东区重症医学科</c:v>
                </c:pt>
                <c:pt idx="8">
                  <c:v>骨科</c:v>
                </c:pt>
                <c:pt idx="9">
                  <c:v>脾胃科消化科合并</c:v>
                </c:pt>
                <c:pt idx="10">
                  <c:v>肝胆外科</c:v>
                </c:pt>
                <c:pt idx="11">
                  <c:v>泌尿外科</c:v>
                </c:pt>
                <c:pt idx="12">
                  <c:v>口腔科</c:v>
                </c:pt>
                <c:pt idx="13">
                  <c:v>内分泌科</c:v>
                </c:pt>
                <c:pt idx="14">
                  <c:v>产科</c:v>
                </c:pt>
                <c:pt idx="15">
                  <c:v>肝病科</c:v>
                </c:pt>
                <c:pt idx="16">
                  <c:v>皮肤科</c:v>
                </c:pt>
                <c:pt idx="17">
                  <c:v>心血管内科</c:v>
                </c:pt>
                <c:pt idx="18">
                  <c:v>心病一科</c:v>
                </c:pt>
                <c:pt idx="19">
                  <c:v>中医经典科</c:v>
                </c:pt>
                <c:pt idx="20">
                  <c:v>身心医学科</c:v>
                </c:pt>
                <c:pt idx="21">
                  <c:v>医院</c:v>
                </c:pt>
                <c:pt idx="22">
                  <c:v>中医外治中心</c:v>
                </c:pt>
                <c:pt idx="23">
                  <c:v>小儿推拿科</c:v>
                </c:pt>
                <c:pt idx="24">
                  <c:v>心病四科</c:v>
                </c:pt>
                <c:pt idx="25">
                  <c:v>心病三科</c:v>
                </c:pt>
                <c:pt idx="26">
                  <c:v>妇科妇二科合并</c:v>
                </c:pt>
                <c:pt idx="27">
                  <c:v>神经外科</c:v>
                </c:pt>
                <c:pt idx="28">
                  <c:v>乳腺甲状腺外科</c:v>
                </c:pt>
                <c:pt idx="29">
                  <c:v>心病二科</c:v>
                </c:pt>
                <c:pt idx="30">
                  <c:v>重症医学科</c:v>
                </c:pt>
                <c:pt idx="31">
                  <c:v>西区重症医学科</c:v>
                </c:pt>
                <c:pt idx="32">
                  <c:v>微创骨科</c:v>
                </c:pt>
                <c:pt idx="33">
                  <c:v>脾胃病科</c:v>
                </c:pt>
                <c:pt idx="34">
                  <c:v>眼科</c:v>
                </c:pt>
                <c:pt idx="35">
                  <c:v>呼吸内科</c:v>
                </c:pt>
                <c:pt idx="36">
                  <c:v>普通外科</c:v>
                </c:pt>
                <c:pt idx="37">
                  <c:v>脑病二科</c:v>
                </c:pt>
                <c:pt idx="38">
                  <c:v>美容皮肤科</c:v>
                </c:pt>
                <c:pt idx="39">
                  <c:v>东区肾病科</c:v>
                </c:pt>
                <c:pt idx="40">
                  <c:v>血液科</c:v>
                </c:pt>
                <c:pt idx="41">
                  <c:v>治未病中心</c:v>
                </c:pt>
                <c:pt idx="42">
                  <c:v>肾病科</c:v>
                </c:pt>
                <c:pt idx="43">
                  <c:v>推拿科</c:v>
                </c:pt>
                <c:pt idx="44">
                  <c:v>耳鼻喉科</c:v>
                </c:pt>
                <c:pt idx="45">
                  <c:v>妇科</c:v>
                </c:pt>
                <c:pt idx="46">
                  <c:v>胸外科</c:v>
                </c:pt>
                <c:pt idx="47">
                  <c:v>妇二科</c:v>
                </c:pt>
                <c:pt idx="48">
                  <c:v>儿科</c:v>
                </c:pt>
                <c:pt idx="49">
                  <c:v>脑病一科</c:v>
                </c:pt>
                <c:pt idx="50">
                  <c:v>神经内科</c:v>
                </c:pt>
                <c:pt idx="51">
                  <c:v>康复科</c:v>
                </c:pt>
                <c:pt idx="52">
                  <c:v>周围血管科</c:v>
                </c:pt>
                <c:pt idx="53">
                  <c:v>关节骨科</c:v>
                </c:pt>
                <c:pt idx="54">
                  <c:v>肛肠科</c:v>
                </c:pt>
                <c:pt idx="55">
                  <c:v>显微骨科</c:v>
                </c:pt>
                <c:pt idx="56">
                  <c:v>老年医学科</c:v>
                </c:pt>
                <c:pt idx="57">
                  <c:v>脊柱骨科</c:v>
                </c:pt>
                <c:pt idx="58">
                  <c:v>风湿病科</c:v>
                </c:pt>
                <c:pt idx="59">
                  <c:v>小儿骨科</c:v>
                </c:pt>
                <c:pt idx="60">
                  <c:v>肿瘤内科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99.79049736072237</c:v>
                </c:pt>
                <c:pt idx="1">
                  <c:v>94.66824183336055</c:v>
                </c:pt>
                <c:pt idx="2">
                  <c:v>92.28262756128154</c:v>
                </c:pt>
                <c:pt idx="3">
                  <c:v>91.27371314560034</c:v>
                </c:pt>
                <c:pt idx="4">
                  <c:v>90.97510670150604</c:v>
                </c:pt>
                <c:pt idx="5">
                  <c:v>89.82461915262046</c:v>
                </c:pt>
                <c:pt idx="6">
                  <c:v>88.68265423603283</c:v>
                </c:pt>
                <c:pt idx="7">
                  <c:v>88.46847501886062</c:v>
                </c:pt>
                <c:pt idx="8">
                  <c:v>86.56197827646086</c:v>
                </c:pt>
                <c:pt idx="9">
                  <c:v>86.24965492808876</c:v>
                </c:pt>
                <c:pt idx="10">
                  <c:v>86.17775014262567</c:v>
                </c:pt>
                <c:pt idx="11">
                  <c:v>85.9138921603283</c:v>
                </c:pt>
                <c:pt idx="12">
                  <c:v>84.53540189825361</c:v>
                </c:pt>
                <c:pt idx="13">
                  <c:v>83.67585187514392</c:v>
                </c:pt>
                <c:pt idx="14">
                  <c:v>79.5232665232533</c:v>
                </c:pt>
                <c:pt idx="15">
                  <c:v>76.37947154085151</c:v>
                </c:pt>
                <c:pt idx="16">
                  <c:v>73.14829710936672</c:v>
                </c:pt>
                <c:pt idx="17">
                  <c:v>73.0112412375563</c:v>
                </c:pt>
                <c:pt idx="18">
                  <c:v>71.60460784310358</c:v>
                </c:pt>
                <c:pt idx="19">
                  <c:v>69.12199322672072</c:v>
                </c:pt>
                <c:pt idx="20">
                  <c:v>63.03408276921072</c:v>
                </c:pt>
                <c:pt idx="21">
                  <c:v>59.44816480800446</c:v>
                </c:pt>
                <c:pt idx="22">
                  <c:v>59.00912313162041</c:v>
                </c:pt>
                <c:pt idx="23">
                  <c:v>58.150821911430995</c:v>
                </c:pt>
                <c:pt idx="24">
                  <c:v>55.488730800531606</c:v>
                </c:pt>
                <c:pt idx="25">
                  <c:v>53.608563747139335</c:v>
                </c:pt>
                <c:pt idx="26">
                  <c:v>47.23253489162824</c:v>
                </c:pt>
                <c:pt idx="27">
                  <c:v>46.11082743310082</c:v>
                </c:pt>
                <c:pt idx="28">
                  <c:v>44.94717345756565</c:v>
                </c:pt>
                <c:pt idx="29">
                  <c:v>44.50805532206288</c:v>
                </c:pt>
                <c:pt idx="30">
                  <c:v>43.383210454120835</c:v>
                </c:pt>
                <c:pt idx="31">
                  <c:v>42.98179735895982</c:v>
                </c:pt>
                <c:pt idx="32">
                  <c:v>42.209268637290535</c:v>
                </c:pt>
                <c:pt idx="33">
                  <c:v>40.750413058934384</c:v>
                </c:pt>
                <c:pt idx="34">
                  <c:v>39.303481937037745</c:v>
                </c:pt>
                <c:pt idx="35">
                  <c:v>37.84018702276506</c:v>
                </c:pt>
                <c:pt idx="36">
                  <c:v>36.923458778122</c:v>
                </c:pt>
                <c:pt idx="37">
                  <c:v>36.78886874743456</c:v>
                </c:pt>
                <c:pt idx="38">
                  <c:v>33.42835461754032</c:v>
                </c:pt>
                <c:pt idx="39">
                  <c:v>31.61002348640729</c:v>
                </c:pt>
                <c:pt idx="40">
                  <c:v>30.540589548280206</c:v>
                </c:pt>
                <c:pt idx="41">
                  <c:v>27.978794050101776</c:v>
                </c:pt>
                <c:pt idx="42">
                  <c:v>26.208506311127124</c:v>
                </c:pt>
                <c:pt idx="43">
                  <c:v>26.100273969593047</c:v>
                </c:pt>
                <c:pt idx="44">
                  <c:v>23.18294180800462</c:v>
                </c:pt>
                <c:pt idx="45">
                  <c:v>21.2673324572457</c:v>
                </c:pt>
                <c:pt idx="46">
                  <c:v>21.255688235337256</c:v>
                </c:pt>
                <c:pt idx="47">
                  <c:v>19.283203651679347</c:v>
                </c:pt>
                <c:pt idx="48">
                  <c:v>17.876815758069675</c:v>
                </c:pt>
                <c:pt idx="49">
                  <c:v>16.375825786305608</c:v>
                </c:pt>
                <c:pt idx="50">
                  <c:v>15.605078327563394</c:v>
                </c:pt>
                <c:pt idx="51">
                  <c:v>12.979083755189901</c:v>
                </c:pt>
                <c:pt idx="52">
                  <c:v>11.821152718657268</c:v>
                </c:pt>
                <c:pt idx="53">
                  <c:v>11.757146455818933</c:v>
                </c:pt>
                <c:pt idx="54">
                  <c:v>11.610390158345618</c:v>
                </c:pt>
                <c:pt idx="55">
                  <c:v>9.52860384172849</c:v>
                </c:pt>
                <c:pt idx="56">
                  <c:v>9.092993162040175</c:v>
                </c:pt>
                <c:pt idx="57">
                  <c:v>8.868742667523154</c:v>
                </c:pt>
                <c:pt idx="58">
                  <c:v>6.672967457111478</c:v>
                </c:pt>
                <c:pt idx="59">
                  <c:v>6.112363959613498</c:v>
                </c:pt>
                <c:pt idx="60">
                  <c:v>5.4434113585985155</c:v>
                </c:pt>
                <c:pt idx="61">
                  <c:v>0.8848447501059509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心病二科</c:v>
                </c:pt>
                <c:pt idx="2">
                  <c:v>脑病二科</c:v>
                </c:pt>
                <c:pt idx="3">
                  <c:v>东区重症医学科</c:v>
                </c:pt>
                <c:pt idx="4">
                  <c:v>肾脏内科</c:v>
                </c:pt>
                <c:pt idx="5">
                  <c:v>乳腺甲状腺外科</c:v>
                </c:pt>
                <c:pt idx="6">
                  <c:v>针灸科</c:v>
                </c:pt>
                <c:pt idx="7">
                  <c:v>神经内科</c:v>
                </c:pt>
                <c:pt idx="8">
                  <c:v>眼科</c:v>
                </c:pt>
                <c:pt idx="9">
                  <c:v>创伤骨科</c:v>
                </c:pt>
                <c:pt idx="10">
                  <c:v>神经外科</c:v>
                </c:pt>
                <c:pt idx="11">
                  <c:v>肾病科</c:v>
                </c:pt>
                <c:pt idx="12">
                  <c:v>重症医学科</c:v>
                </c:pt>
                <c:pt idx="13">
                  <c:v>中医外治中心</c:v>
                </c:pt>
                <c:pt idx="14">
                  <c:v>儿科</c:v>
                </c:pt>
                <c:pt idx="15">
                  <c:v>产科</c:v>
                </c:pt>
                <c:pt idx="16">
                  <c:v>小儿骨科</c:v>
                </c:pt>
                <c:pt idx="17">
                  <c:v>微创骨科</c:v>
                </c:pt>
                <c:pt idx="18">
                  <c:v>西区重症医学科</c:v>
                </c:pt>
                <c:pt idx="19">
                  <c:v>脊柱骨科</c:v>
                </c:pt>
                <c:pt idx="20">
                  <c:v>皮肤科</c:v>
                </c:pt>
                <c:pt idx="21">
                  <c:v>老年医学科</c:v>
                </c:pt>
                <c:pt idx="22">
                  <c:v>肝胆外科</c:v>
                </c:pt>
                <c:pt idx="23">
                  <c:v>关节骨科</c:v>
                </c:pt>
                <c:pt idx="24">
                  <c:v>呼吸内科</c:v>
                </c:pt>
                <c:pt idx="25">
                  <c:v>风湿病科</c:v>
                </c:pt>
                <c:pt idx="26">
                  <c:v>运动损伤骨科</c:v>
                </c:pt>
                <c:pt idx="27">
                  <c:v>妇二科</c:v>
                </c:pt>
                <c:pt idx="28">
                  <c:v>心病一科</c:v>
                </c:pt>
                <c:pt idx="29">
                  <c:v>显微骨科</c:v>
                </c:pt>
                <c:pt idx="30">
                  <c:v>周围血管科</c:v>
                </c:pt>
                <c:pt idx="31">
                  <c:v>美容皮肤科</c:v>
                </c:pt>
                <c:pt idx="32">
                  <c:v>推拿科</c:v>
                </c:pt>
                <c:pt idx="33">
                  <c:v>医院</c:v>
                </c:pt>
                <c:pt idx="34">
                  <c:v>肿瘤内科</c:v>
                </c:pt>
                <c:pt idx="35">
                  <c:v>综合内科</c:v>
                </c:pt>
                <c:pt idx="36">
                  <c:v>心病四科</c:v>
                </c:pt>
                <c:pt idx="37">
                  <c:v>脑病一科</c:v>
                </c:pt>
                <c:pt idx="38">
                  <c:v>骨科</c:v>
                </c:pt>
                <c:pt idx="39">
                  <c:v>肛肠科</c:v>
                </c:pt>
                <c:pt idx="40">
                  <c:v>妇科</c:v>
                </c:pt>
                <c:pt idx="41">
                  <c:v>男科</c:v>
                </c:pt>
                <c:pt idx="42">
                  <c:v>普通外科</c:v>
                </c:pt>
                <c:pt idx="43">
                  <c:v>康复科</c:v>
                </c:pt>
                <c:pt idx="44">
                  <c:v>心病三科</c:v>
                </c:pt>
                <c:pt idx="45">
                  <c:v>治未病中心</c:v>
                </c:pt>
                <c:pt idx="46">
                  <c:v>妇科妇二科合并</c:v>
                </c:pt>
                <c:pt idx="47">
                  <c:v>泌尿外科</c:v>
                </c:pt>
                <c:pt idx="48">
                  <c:v>耳鼻喉科</c:v>
                </c:pt>
                <c:pt idx="49">
                  <c:v>肝病科</c:v>
                </c:pt>
                <c:pt idx="50">
                  <c:v>内分泌科</c:v>
                </c:pt>
                <c:pt idx="51">
                  <c:v>口腔科</c:v>
                </c:pt>
                <c:pt idx="52">
                  <c:v>心血管内科</c:v>
                </c:pt>
                <c:pt idx="53">
                  <c:v>脾胃病科</c:v>
                </c:pt>
                <c:pt idx="54">
                  <c:v>身心医学科</c:v>
                </c:pt>
                <c:pt idx="55">
                  <c:v>血液科</c:v>
                </c:pt>
                <c:pt idx="56">
                  <c:v>胸外科</c:v>
                </c:pt>
                <c:pt idx="57">
                  <c:v>脾胃科消化科合并</c:v>
                </c:pt>
                <c:pt idx="58">
                  <c:v>小儿推拿科</c:v>
                </c:pt>
                <c:pt idx="59">
                  <c:v>消化内科</c:v>
                </c:pt>
                <c:pt idx="60">
                  <c:v>东区肾病科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98.35283294196975</c:v>
                </c:pt>
                <c:pt idx="1">
                  <c:v>93.69676130554951</c:v>
                </c:pt>
                <c:pt idx="2">
                  <c:v>90.88373063650607</c:v>
                </c:pt>
                <c:pt idx="3">
                  <c:v>87.75270533651774</c:v>
                </c:pt>
                <c:pt idx="4">
                  <c:v>87.56298918120551</c:v>
                </c:pt>
                <c:pt idx="5">
                  <c:v>84.80839051339812</c:v>
                </c:pt>
                <c:pt idx="6">
                  <c:v>83.36732427087755</c:v>
                </c:pt>
                <c:pt idx="7">
                  <c:v>83.35549026430333</c:v>
                </c:pt>
                <c:pt idx="8">
                  <c:v>82.27279681302562</c:v>
                </c:pt>
                <c:pt idx="9">
                  <c:v>80.60467021149475</c:v>
                </c:pt>
                <c:pt idx="10">
                  <c:v>78.7009318521588</c:v>
                </c:pt>
                <c:pt idx="11">
                  <c:v>78.21735211856557</c:v>
                </c:pt>
                <c:pt idx="12">
                  <c:v>75.53222604029664</c:v>
                </c:pt>
                <c:pt idx="13">
                  <c:v>74.53452404745542</c:v>
                </c:pt>
                <c:pt idx="14">
                  <c:v>73.8295673047974</c:v>
                </c:pt>
                <c:pt idx="15">
                  <c:v>70.97704536783664</c:v>
                </c:pt>
                <c:pt idx="16">
                  <c:v>69.98850013111269</c:v>
                </c:pt>
                <c:pt idx="17">
                  <c:v>69.39851342488082</c:v>
                </c:pt>
                <c:pt idx="18">
                  <c:v>67.85173280962601</c:v>
                </c:pt>
                <c:pt idx="19">
                  <c:v>66.40315889044781</c:v>
                </c:pt>
                <c:pt idx="20">
                  <c:v>64.7575906616884</c:v>
                </c:pt>
                <c:pt idx="21">
                  <c:v>62.835842048494015</c:v>
                </c:pt>
                <c:pt idx="22">
                  <c:v>60.16000688223397</c:v>
                </c:pt>
                <c:pt idx="23">
                  <c:v>56.89122121263161</c:v>
                </c:pt>
                <c:pt idx="24">
                  <c:v>55.91285505516712</c:v>
                </c:pt>
                <c:pt idx="25">
                  <c:v>53.74162566923037</c:v>
                </c:pt>
                <c:pt idx="26">
                  <c:v>53.34705228113077</c:v>
                </c:pt>
                <c:pt idx="27">
                  <c:v>53.200361523051875</c:v>
                </c:pt>
                <c:pt idx="28">
                  <c:v>52.812127650247206</c:v>
                </c:pt>
                <c:pt idx="29">
                  <c:v>52.62176188485872</c:v>
                </c:pt>
                <c:pt idx="30">
                  <c:v>48.99179820877209</c:v>
                </c:pt>
                <c:pt idx="31">
                  <c:v>48.67210989115958</c:v>
                </c:pt>
                <c:pt idx="32">
                  <c:v>46.8357953902633</c:v>
                </c:pt>
                <c:pt idx="33">
                  <c:v>44.53936384217163</c:v>
                </c:pt>
                <c:pt idx="34">
                  <c:v>43.04808690545501</c:v>
                </c:pt>
                <c:pt idx="35">
                  <c:v>39.25253688098873</c:v>
                </c:pt>
                <c:pt idx="36">
                  <c:v>35.01542938424957</c:v>
                </c:pt>
                <c:pt idx="37">
                  <c:v>32.73870138124906</c:v>
                </c:pt>
                <c:pt idx="38">
                  <c:v>31.622181280130857</c:v>
                </c:pt>
                <c:pt idx="39">
                  <c:v>31.052190202624708</c:v>
                </c:pt>
                <c:pt idx="40">
                  <c:v>29.515837238244004</c:v>
                </c:pt>
                <c:pt idx="41">
                  <c:v>28.024066211531242</c:v>
                </c:pt>
                <c:pt idx="42">
                  <c:v>26.169706852283614</c:v>
                </c:pt>
                <c:pt idx="43">
                  <c:v>25.38460786588681</c:v>
                </c:pt>
                <c:pt idx="44">
                  <c:v>24.74306602396168</c:v>
                </c:pt>
                <c:pt idx="45">
                  <c:v>24.476984481054643</c:v>
                </c:pt>
                <c:pt idx="46">
                  <c:v>22.88329692285389</c:v>
                </c:pt>
                <c:pt idx="47">
                  <c:v>20.959988410737274</c:v>
                </c:pt>
                <c:pt idx="48">
                  <c:v>19.408782723240826</c:v>
                </c:pt>
                <c:pt idx="49">
                  <c:v>19.36214064252344</c:v>
                </c:pt>
                <c:pt idx="50">
                  <c:v>18.707903647520684</c:v>
                </c:pt>
                <c:pt idx="51">
                  <c:v>17.00113287660434</c:v>
                </c:pt>
                <c:pt idx="52">
                  <c:v>15.847741058579823</c:v>
                </c:pt>
                <c:pt idx="53">
                  <c:v>14.118768334622445</c:v>
                </c:pt>
                <c:pt idx="54">
                  <c:v>13.015627562683886</c:v>
                </c:pt>
                <c:pt idx="55">
                  <c:v>11.874772842238436</c:v>
                </c:pt>
                <c:pt idx="56">
                  <c:v>11.647963000377558</c:v>
                </c:pt>
                <c:pt idx="57">
                  <c:v>7.805081736612496</c:v>
                </c:pt>
                <c:pt idx="58">
                  <c:v>3.874609842338428</c:v>
                </c:pt>
                <c:pt idx="59">
                  <c:v>3.847834030081354</c:v>
                </c:pt>
                <c:pt idx="60">
                  <c:v>3.5430205558423244</c:v>
                </c:pt>
                <c:pt idx="61">
                  <c:v>3.301502582396698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乳腺甲状腺外科</c:v>
                </c:pt>
                <c:pt idx="2">
                  <c:v>口腔科</c:v>
                </c:pt>
                <c:pt idx="3">
                  <c:v>脾胃病科</c:v>
                </c:pt>
                <c:pt idx="4">
                  <c:v>东区肾病科</c:v>
                </c:pt>
                <c:pt idx="5">
                  <c:v>肾病科</c:v>
                </c:pt>
                <c:pt idx="6">
                  <c:v>心血管内科</c:v>
                </c:pt>
                <c:pt idx="7">
                  <c:v>妇科妇二科合并</c:v>
                </c:pt>
                <c:pt idx="8">
                  <c:v>普通外科</c:v>
                </c:pt>
                <c:pt idx="9">
                  <c:v>泌尿外科</c:v>
                </c:pt>
                <c:pt idx="10">
                  <c:v>心病三科</c:v>
                </c:pt>
                <c:pt idx="11">
                  <c:v>周围血管科</c:v>
                </c:pt>
                <c:pt idx="12">
                  <c:v>肿瘤内科</c:v>
                </c:pt>
                <c:pt idx="13">
                  <c:v>神经内科</c:v>
                </c:pt>
                <c:pt idx="14">
                  <c:v>妇科</c:v>
                </c:pt>
                <c:pt idx="15">
                  <c:v>针灸科</c:v>
                </c:pt>
                <c:pt idx="16">
                  <c:v>老年医学科</c:v>
                </c:pt>
                <c:pt idx="17">
                  <c:v>风湿病科</c:v>
                </c:pt>
                <c:pt idx="18">
                  <c:v>血液科</c:v>
                </c:pt>
                <c:pt idx="19">
                  <c:v>显微骨科</c:v>
                </c:pt>
                <c:pt idx="20">
                  <c:v>微创骨科</c:v>
                </c:pt>
                <c:pt idx="21">
                  <c:v>心病一科</c:v>
                </c:pt>
                <c:pt idx="22">
                  <c:v>儿科</c:v>
                </c:pt>
                <c:pt idx="23">
                  <c:v>妇二科</c:v>
                </c:pt>
                <c:pt idx="24">
                  <c:v>创伤骨科</c:v>
                </c:pt>
                <c:pt idx="25">
                  <c:v>康复科</c:v>
                </c:pt>
                <c:pt idx="26">
                  <c:v>呼吸内科</c:v>
                </c:pt>
                <c:pt idx="27">
                  <c:v>脑病三科</c:v>
                </c:pt>
                <c:pt idx="28">
                  <c:v>东区重症医学科</c:v>
                </c:pt>
                <c:pt idx="29">
                  <c:v>中医经典科</c:v>
                </c:pt>
                <c:pt idx="30">
                  <c:v>脑病二科</c:v>
                </c:pt>
                <c:pt idx="31">
                  <c:v>中医外治中心</c:v>
                </c:pt>
                <c:pt idx="32">
                  <c:v>治未病中心</c:v>
                </c:pt>
                <c:pt idx="33">
                  <c:v>脾胃科消化科合并</c:v>
                </c:pt>
                <c:pt idx="34">
                  <c:v>神经外科</c:v>
                </c:pt>
                <c:pt idx="35">
                  <c:v>胸外科</c:v>
                </c:pt>
                <c:pt idx="36">
                  <c:v>消化内科</c:v>
                </c:pt>
                <c:pt idx="37">
                  <c:v>重症医学科</c:v>
                </c:pt>
                <c:pt idx="38">
                  <c:v>综合内科</c:v>
                </c:pt>
                <c:pt idx="39">
                  <c:v>男科</c:v>
                </c:pt>
                <c:pt idx="40">
                  <c:v>小儿骨科</c:v>
                </c:pt>
                <c:pt idx="41">
                  <c:v>小儿推拿科</c:v>
                </c:pt>
                <c:pt idx="42">
                  <c:v>心病四科</c:v>
                </c:pt>
                <c:pt idx="43">
                  <c:v>心病二科</c:v>
                </c:pt>
                <c:pt idx="44">
                  <c:v>美容皮肤科</c:v>
                </c:pt>
                <c:pt idx="45">
                  <c:v>推拿科</c:v>
                </c:pt>
                <c:pt idx="46">
                  <c:v>肛肠科</c:v>
                </c:pt>
                <c:pt idx="47">
                  <c:v>身心医学科</c:v>
                </c:pt>
                <c:pt idx="48">
                  <c:v>骨科</c:v>
                </c:pt>
                <c:pt idx="49">
                  <c:v>耳鼻喉科</c:v>
                </c:pt>
                <c:pt idx="50">
                  <c:v>肾脏内科</c:v>
                </c:pt>
                <c:pt idx="51">
                  <c:v>内分泌科</c:v>
                </c:pt>
                <c:pt idx="52">
                  <c:v>皮肤科</c:v>
                </c:pt>
                <c:pt idx="53">
                  <c:v>西区重症医学科</c:v>
                </c:pt>
                <c:pt idx="54">
                  <c:v>运动损伤骨科</c:v>
                </c:pt>
                <c:pt idx="55">
                  <c:v>肝病科</c:v>
                </c:pt>
                <c:pt idx="56">
                  <c:v>产科</c:v>
                </c:pt>
                <c:pt idx="57">
                  <c:v>脊柱骨科</c:v>
                </c:pt>
                <c:pt idx="58">
                  <c:v>脑病一科</c:v>
                </c:pt>
                <c:pt idx="59">
                  <c:v>眼科</c:v>
                </c:pt>
                <c:pt idx="60">
                  <c:v>肝胆外科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96.25029168126989</c:v>
                </c:pt>
                <c:pt idx="2">
                  <c:v>91.75417305087136</c:v>
                </c:pt>
                <c:pt idx="3">
                  <c:v>89.1108333627384</c:v>
                </c:pt>
                <c:pt idx="4">
                  <c:v>88.10030187190551</c:v>
                </c:pt>
                <c:pt idx="5">
                  <c:v>87.53574297659144</c:v>
                </c:pt>
                <c:pt idx="6">
                  <c:v>86.01838297620485</c:v>
                </c:pt>
                <c:pt idx="7">
                  <c:v>85.80517745968125</c:v>
                </c:pt>
                <c:pt idx="8">
                  <c:v>84.21939504517394</c:v>
                </c:pt>
                <c:pt idx="9">
                  <c:v>81.0259402024207</c:v>
                </c:pt>
                <c:pt idx="10">
                  <c:v>80.90352588640468</c:v>
                </c:pt>
                <c:pt idx="11">
                  <c:v>77.677871677</c:v>
                </c:pt>
                <c:pt idx="12">
                  <c:v>74.78565349329205</c:v>
                </c:pt>
                <c:pt idx="13">
                  <c:v>73.66470532121224</c:v>
                </c:pt>
                <c:pt idx="14">
                  <c:v>71.66367522908521</c:v>
                </c:pt>
                <c:pt idx="15">
                  <c:v>71.4220146244461</c:v>
                </c:pt>
                <c:pt idx="16">
                  <c:v>70.7769170600735</c:v>
                </c:pt>
                <c:pt idx="17">
                  <c:v>70.10351246201385</c:v>
                </c:pt>
                <c:pt idx="18">
                  <c:v>69.57932344065145</c:v>
                </c:pt>
                <c:pt idx="19">
                  <c:v>67.4690594760985</c:v>
                </c:pt>
                <c:pt idx="20">
                  <c:v>65.98308931573438</c:v>
                </c:pt>
                <c:pt idx="21">
                  <c:v>61.35288799335836</c:v>
                </c:pt>
                <c:pt idx="22">
                  <c:v>59.52094204708182</c:v>
                </c:pt>
                <c:pt idx="23">
                  <c:v>59.02206599836683</c:v>
                </c:pt>
                <c:pt idx="24">
                  <c:v>57.10826539732658</c:v>
                </c:pt>
                <c:pt idx="25">
                  <c:v>56.858336999428424</c:v>
                </c:pt>
                <c:pt idx="26">
                  <c:v>56.756608350438796</c:v>
                </c:pt>
                <c:pt idx="27">
                  <c:v>55.89286563632922</c:v>
                </c:pt>
                <c:pt idx="28">
                  <c:v>54.571973487808144</c:v>
                </c:pt>
                <c:pt idx="29">
                  <c:v>54.532668644314015</c:v>
                </c:pt>
                <c:pt idx="30">
                  <c:v>51.73654947504954</c:v>
                </c:pt>
                <c:pt idx="31">
                  <c:v>49.628162359953315</c:v>
                </c:pt>
                <c:pt idx="32">
                  <c:v>45.39046974648797</c:v>
                </c:pt>
                <c:pt idx="33">
                  <c:v>43.635513643720564</c:v>
                </c:pt>
                <c:pt idx="34">
                  <c:v>42.509920764101885</c:v>
                </c:pt>
                <c:pt idx="35">
                  <c:v>40.40476721753141</c:v>
                </c:pt>
                <c:pt idx="36">
                  <c:v>38.33619706099285</c:v>
                </c:pt>
                <c:pt idx="37">
                  <c:v>37.15657709642354</c:v>
                </c:pt>
                <c:pt idx="38">
                  <c:v>35.96592920950001</c:v>
                </c:pt>
                <c:pt idx="39">
                  <c:v>33.3109506652135</c:v>
                </c:pt>
                <c:pt idx="40">
                  <c:v>33.27530321209457</c:v>
                </c:pt>
                <c:pt idx="41">
                  <c:v>32.82980542496958</c:v>
                </c:pt>
                <c:pt idx="42">
                  <c:v>30.3473621289646</c:v>
                </c:pt>
                <c:pt idx="43">
                  <c:v>29.63693941560049</c:v>
                </c:pt>
                <c:pt idx="44">
                  <c:v>28.935369018245137</c:v>
                </c:pt>
                <c:pt idx="45">
                  <c:v>28.112748862390443</c:v>
                </c:pt>
                <c:pt idx="46">
                  <c:v>27.94088204666623</c:v>
                </c:pt>
                <c:pt idx="47">
                  <c:v>25.64856191473169</c:v>
                </c:pt>
                <c:pt idx="48">
                  <c:v>24.890087299855228</c:v>
                </c:pt>
                <c:pt idx="49">
                  <c:v>24.505240089260347</c:v>
                </c:pt>
                <c:pt idx="50">
                  <c:v>23.68690618809809</c:v>
                </c:pt>
                <c:pt idx="51">
                  <c:v>23.148370272809938</c:v>
                </c:pt>
                <c:pt idx="52">
                  <c:v>21.784775695443802</c:v>
                </c:pt>
                <c:pt idx="53">
                  <c:v>18.303526170962</c:v>
                </c:pt>
                <c:pt idx="54">
                  <c:v>16.470547131925688</c:v>
                </c:pt>
                <c:pt idx="55">
                  <c:v>16.401934502640803</c:v>
                </c:pt>
                <c:pt idx="56">
                  <c:v>16.24130234921357</c:v>
                </c:pt>
                <c:pt idx="57">
                  <c:v>14.760305369165993</c:v>
                </c:pt>
                <c:pt idx="58">
                  <c:v>12.242169669756747</c:v>
                </c:pt>
                <c:pt idx="59">
                  <c:v>7.104855179666165</c:v>
                </c:pt>
                <c:pt idx="60">
                  <c:v>7.014134450539008</c:v>
                </c:pt>
                <c:pt idx="61">
                  <c:v>1.0111013878402357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妇科</c:v>
                </c:pt>
                <c:pt idx="2">
                  <c:v>老年医学科</c:v>
                </c:pt>
                <c:pt idx="3">
                  <c:v>重症医学科</c:v>
                </c:pt>
                <c:pt idx="4">
                  <c:v>身心医学科</c:v>
                </c:pt>
                <c:pt idx="5">
                  <c:v>脑病三科</c:v>
                </c:pt>
                <c:pt idx="6">
                  <c:v>心病四科</c:v>
                </c:pt>
                <c:pt idx="7">
                  <c:v>西区重症医学科</c:v>
                </c:pt>
                <c:pt idx="8">
                  <c:v>脾胃科消化科合并</c:v>
                </c:pt>
                <c:pt idx="9">
                  <c:v>创伤骨科</c:v>
                </c:pt>
                <c:pt idx="10">
                  <c:v>男科</c:v>
                </c:pt>
                <c:pt idx="11">
                  <c:v>显微骨科</c:v>
                </c:pt>
                <c:pt idx="12">
                  <c:v>心病二科</c:v>
                </c:pt>
                <c:pt idx="13">
                  <c:v>运动损伤骨科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美容皮肤科</c:v>
                </c:pt>
                <c:pt idx="17">
                  <c:v>医院</c:v>
                </c:pt>
                <c:pt idx="18">
                  <c:v>脾胃病科</c:v>
                </c:pt>
                <c:pt idx="19">
                  <c:v>肝病科</c:v>
                </c:pt>
                <c:pt idx="20">
                  <c:v>神经内科</c:v>
                </c:pt>
                <c:pt idx="21">
                  <c:v>脑病二科</c:v>
                </c:pt>
                <c:pt idx="22">
                  <c:v>泌尿外科</c:v>
                </c:pt>
                <c:pt idx="23">
                  <c:v>儿科</c:v>
                </c:pt>
                <c:pt idx="24">
                  <c:v>皮肤科</c:v>
                </c:pt>
                <c:pt idx="25">
                  <c:v>骨科</c:v>
                </c:pt>
                <c:pt idx="26">
                  <c:v>小儿推拿科</c:v>
                </c:pt>
                <c:pt idx="27">
                  <c:v>产科</c:v>
                </c:pt>
                <c:pt idx="28">
                  <c:v>中医外治中心</c:v>
                </c:pt>
                <c:pt idx="29">
                  <c:v>妇二科</c:v>
                </c:pt>
                <c:pt idx="30">
                  <c:v>心病一科</c:v>
                </c:pt>
                <c:pt idx="31">
                  <c:v>呼吸内科</c:v>
                </c:pt>
                <c:pt idx="32">
                  <c:v>推拿科</c:v>
                </c:pt>
                <c:pt idx="33">
                  <c:v>风湿病科</c:v>
                </c:pt>
                <c:pt idx="34">
                  <c:v>心血管内科</c:v>
                </c:pt>
                <c:pt idx="35">
                  <c:v>脊柱骨科</c:v>
                </c:pt>
                <c:pt idx="36">
                  <c:v>眼科</c:v>
                </c:pt>
                <c:pt idx="37">
                  <c:v>康复科</c:v>
                </c:pt>
                <c:pt idx="38">
                  <c:v>治未病中心</c:v>
                </c:pt>
                <c:pt idx="39">
                  <c:v>脑病一科</c:v>
                </c:pt>
                <c:pt idx="40">
                  <c:v>中医经典科</c:v>
                </c:pt>
                <c:pt idx="41">
                  <c:v>周围血管科</c:v>
                </c:pt>
                <c:pt idx="42">
                  <c:v>肾病科</c:v>
                </c:pt>
                <c:pt idx="43">
                  <c:v>内分泌科</c:v>
                </c:pt>
                <c:pt idx="44">
                  <c:v>东区重症医学科</c:v>
                </c:pt>
                <c:pt idx="45">
                  <c:v>血液科</c:v>
                </c:pt>
                <c:pt idx="46">
                  <c:v>微创骨科</c:v>
                </c:pt>
                <c:pt idx="47">
                  <c:v>乳腺甲状腺外科</c:v>
                </c:pt>
                <c:pt idx="48">
                  <c:v>胸外科</c:v>
                </c:pt>
                <c:pt idx="49">
                  <c:v>肛肠科</c:v>
                </c:pt>
                <c:pt idx="50">
                  <c:v>神经外科</c:v>
                </c:pt>
                <c:pt idx="51">
                  <c:v>肾脏内科</c:v>
                </c:pt>
                <c:pt idx="52">
                  <c:v>耳鼻喉科</c:v>
                </c:pt>
                <c:pt idx="53">
                  <c:v>肿瘤内科</c:v>
                </c:pt>
                <c:pt idx="54">
                  <c:v>关节骨科</c:v>
                </c:pt>
                <c:pt idx="55">
                  <c:v>消化内科</c:v>
                </c:pt>
                <c:pt idx="56">
                  <c:v>心病三科</c:v>
                </c:pt>
                <c:pt idx="57">
                  <c:v>针灸科</c:v>
                </c:pt>
                <c:pt idx="58">
                  <c:v>妇科妇二科合并</c:v>
                </c:pt>
                <c:pt idx="59">
                  <c:v>口腔科</c:v>
                </c:pt>
                <c:pt idx="60">
                  <c:v>东区肾病科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99.28648032894377</c:v>
                </c:pt>
                <c:pt idx="2">
                  <c:v>94.66614218646446</c:v>
                </c:pt>
                <c:pt idx="3">
                  <c:v>92.58624956376937</c:v>
                </c:pt>
                <c:pt idx="4">
                  <c:v>90.8473280827783</c:v>
                </c:pt>
                <c:pt idx="5">
                  <c:v>88.31317077523761</c:v>
                </c:pt>
                <c:pt idx="6">
                  <c:v>87.8134039262758</c:v>
                </c:pt>
                <c:pt idx="7">
                  <c:v>87.75897201045214</c:v>
                </c:pt>
                <c:pt idx="8">
                  <c:v>84.50007954651046</c:v>
                </c:pt>
                <c:pt idx="9">
                  <c:v>83.57808624935903</c:v>
                </c:pt>
                <c:pt idx="10">
                  <c:v>82.18733833169169</c:v>
                </c:pt>
                <c:pt idx="11">
                  <c:v>81.27134703819613</c:v>
                </c:pt>
                <c:pt idx="12">
                  <c:v>81.12441118139442</c:v>
                </c:pt>
                <c:pt idx="13">
                  <c:v>80.60670618530565</c:v>
                </c:pt>
                <c:pt idx="14">
                  <c:v>79.94527144433208</c:v>
                </c:pt>
                <c:pt idx="15">
                  <c:v>79.0614036866474</c:v>
                </c:pt>
                <c:pt idx="16">
                  <c:v>77.14899232236259</c:v>
                </c:pt>
                <c:pt idx="17">
                  <c:v>75.00253041930249</c:v>
                </c:pt>
                <c:pt idx="18">
                  <c:v>74.69230249490668</c:v>
                </c:pt>
                <c:pt idx="19">
                  <c:v>73.80643628299285</c:v>
                </c:pt>
                <c:pt idx="20">
                  <c:v>73.80466328840893</c:v>
                </c:pt>
                <c:pt idx="21">
                  <c:v>72.9403917564023</c:v>
                </c:pt>
                <c:pt idx="22">
                  <c:v>72.61187556796553</c:v>
                </c:pt>
                <c:pt idx="23">
                  <c:v>66.99579701015132</c:v>
                </c:pt>
                <c:pt idx="24">
                  <c:v>66.71038507124756</c:v>
                </c:pt>
                <c:pt idx="25">
                  <c:v>65.3158321498441</c:v>
                </c:pt>
                <c:pt idx="26">
                  <c:v>64.76751334974217</c:v>
                </c:pt>
                <c:pt idx="27">
                  <c:v>64.40854197347646</c:v>
                </c:pt>
                <c:pt idx="28">
                  <c:v>64.26597324558796</c:v>
                </c:pt>
                <c:pt idx="29">
                  <c:v>61.686423852616095</c:v>
                </c:pt>
                <c:pt idx="30">
                  <c:v>60.125051029916925</c:v>
                </c:pt>
                <c:pt idx="31">
                  <c:v>59.05128321431573</c:v>
                </c:pt>
                <c:pt idx="32">
                  <c:v>55.7870721669326</c:v>
                </c:pt>
                <c:pt idx="33">
                  <c:v>54.17102683336913</c:v>
                </c:pt>
                <c:pt idx="34">
                  <c:v>47.402763755147994</c:v>
                </c:pt>
                <c:pt idx="35">
                  <c:v>47.21786746668873</c:v>
                </c:pt>
                <c:pt idx="36">
                  <c:v>46.71235522715542</c:v>
                </c:pt>
                <c:pt idx="37">
                  <c:v>46.69075640592337</c:v>
                </c:pt>
                <c:pt idx="38">
                  <c:v>45.67079656294157</c:v>
                </c:pt>
                <c:pt idx="39">
                  <c:v>44.78672045495366</c:v>
                </c:pt>
                <c:pt idx="40">
                  <c:v>43.32256822468869</c:v>
                </c:pt>
                <c:pt idx="41">
                  <c:v>41.7683392951588</c:v>
                </c:pt>
                <c:pt idx="42">
                  <c:v>39.42681830869862</c:v>
                </c:pt>
                <c:pt idx="43">
                  <c:v>38.109625997773</c:v>
                </c:pt>
                <c:pt idx="44">
                  <c:v>36.49253732298303</c:v>
                </c:pt>
                <c:pt idx="45">
                  <c:v>35.671469406903725</c:v>
                </c:pt>
                <c:pt idx="46">
                  <c:v>32.58530520467701</c:v>
                </c:pt>
                <c:pt idx="47">
                  <c:v>31.591219516674062</c:v>
                </c:pt>
                <c:pt idx="48">
                  <c:v>30.494613874756677</c:v>
                </c:pt>
                <c:pt idx="49">
                  <c:v>29.392824374399666</c:v>
                </c:pt>
                <c:pt idx="50">
                  <c:v>23.40055257548088</c:v>
                </c:pt>
                <c:pt idx="51">
                  <c:v>21.938249623346533</c:v>
                </c:pt>
                <c:pt idx="52">
                  <c:v>17.6649187682622</c:v>
                </c:pt>
                <c:pt idx="53">
                  <c:v>16.99551936631824</c:v>
                </c:pt>
                <c:pt idx="54">
                  <c:v>15.83379817212149</c:v>
                </c:pt>
                <c:pt idx="55">
                  <c:v>13.784294776382433</c:v>
                </c:pt>
                <c:pt idx="56">
                  <c:v>10.96873622166017</c:v>
                </c:pt>
                <c:pt idx="57">
                  <c:v>10.571832855530086</c:v>
                </c:pt>
                <c:pt idx="58">
                  <c:v>5.451519154181541</c:v>
                </c:pt>
                <c:pt idx="59">
                  <c:v>4.363328233185367</c:v>
                </c:pt>
                <c:pt idx="60">
                  <c:v>2.6732333663869206</c:v>
                </c:pt>
                <c:pt idx="61">
                  <c:v>2.1725190897815847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重症医学科</c:v>
                </c:pt>
                <c:pt idx="2">
                  <c:v>普通外科</c:v>
                </c:pt>
                <c:pt idx="3">
                  <c:v>妇科</c:v>
                </c:pt>
                <c:pt idx="4">
                  <c:v>乳腺甲状腺外科</c:v>
                </c:pt>
                <c:pt idx="5">
                  <c:v>内分泌科</c:v>
                </c:pt>
                <c:pt idx="6">
                  <c:v>儿科</c:v>
                </c:pt>
                <c:pt idx="7">
                  <c:v>血液科</c:v>
                </c:pt>
                <c:pt idx="8">
                  <c:v>治未病中心</c:v>
                </c:pt>
                <c:pt idx="9">
                  <c:v>心病三科</c:v>
                </c:pt>
                <c:pt idx="10">
                  <c:v>身心医学科</c:v>
                </c:pt>
                <c:pt idx="11">
                  <c:v>周围血管科</c:v>
                </c:pt>
                <c:pt idx="12">
                  <c:v>神经内科</c:v>
                </c:pt>
                <c:pt idx="13">
                  <c:v>老年医学科</c:v>
                </c:pt>
                <c:pt idx="14">
                  <c:v>胸外科</c:v>
                </c:pt>
                <c:pt idx="15">
                  <c:v>康复科</c:v>
                </c:pt>
                <c:pt idx="16">
                  <c:v>男科</c:v>
                </c:pt>
                <c:pt idx="17">
                  <c:v>神经外科</c:v>
                </c:pt>
                <c:pt idx="18">
                  <c:v>心血管内科</c:v>
                </c:pt>
                <c:pt idx="19">
                  <c:v>心病一科</c:v>
                </c:pt>
                <c:pt idx="20">
                  <c:v>脾胃科消化科合并</c:v>
                </c:pt>
                <c:pt idx="21">
                  <c:v>脊柱骨科</c:v>
                </c:pt>
                <c:pt idx="22">
                  <c:v>脑病一科</c:v>
                </c:pt>
                <c:pt idx="23">
                  <c:v>西区重症医学科</c:v>
                </c:pt>
                <c:pt idx="24">
                  <c:v>推拿科</c:v>
                </c:pt>
                <c:pt idx="25">
                  <c:v>心病四科</c:v>
                </c:pt>
                <c:pt idx="26">
                  <c:v>肝胆外科</c:v>
                </c:pt>
                <c:pt idx="27">
                  <c:v>脑病二科</c:v>
                </c:pt>
                <c:pt idx="28">
                  <c:v>呼吸内科</c:v>
                </c:pt>
                <c:pt idx="29">
                  <c:v>肛肠科</c:v>
                </c:pt>
                <c:pt idx="30">
                  <c:v>消化内科</c:v>
                </c:pt>
                <c:pt idx="31">
                  <c:v>肝病科</c:v>
                </c:pt>
                <c:pt idx="32">
                  <c:v>妇二科</c:v>
                </c:pt>
                <c:pt idx="33">
                  <c:v>口腔科</c:v>
                </c:pt>
                <c:pt idx="34">
                  <c:v>小儿推拿科</c:v>
                </c:pt>
                <c:pt idx="35">
                  <c:v>眼科</c:v>
                </c:pt>
                <c:pt idx="36">
                  <c:v>关节骨科</c:v>
                </c:pt>
                <c:pt idx="37">
                  <c:v>肾病科</c:v>
                </c:pt>
                <c:pt idx="38">
                  <c:v>东区重症医学科</c:v>
                </c:pt>
                <c:pt idx="39">
                  <c:v>产科</c:v>
                </c:pt>
                <c:pt idx="40">
                  <c:v>中医外治中心</c:v>
                </c:pt>
                <c:pt idx="41">
                  <c:v>医院</c:v>
                </c:pt>
                <c:pt idx="42">
                  <c:v>综合内科</c:v>
                </c:pt>
                <c:pt idx="43">
                  <c:v>创伤骨科</c:v>
                </c:pt>
                <c:pt idx="44">
                  <c:v>皮肤科</c:v>
                </c:pt>
                <c:pt idx="45">
                  <c:v>耳鼻喉科</c:v>
                </c:pt>
                <c:pt idx="46">
                  <c:v>骨科</c:v>
                </c:pt>
                <c:pt idx="47">
                  <c:v>东区肾病科</c:v>
                </c:pt>
                <c:pt idx="48">
                  <c:v>脑病三科</c:v>
                </c:pt>
                <c:pt idx="49">
                  <c:v>心病二科</c:v>
                </c:pt>
                <c:pt idx="50">
                  <c:v>小儿骨科</c:v>
                </c:pt>
                <c:pt idx="51">
                  <c:v>显微骨科</c:v>
                </c:pt>
                <c:pt idx="52">
                  <c:v>肿瘤内科</c:v>
                </c:pt>
                <c:pt idx="53">
                  <c:v>妇科妇二科合并</c:v>
                </c:pt>
                <c:pt idx="54">
                  <c:v>中医经典科</c:v>
                </c:pt>
                <c:pt idx="55">
                  <c:v>针灸科</c:v>
                </c:pt>
                <c:pt idx="56">
                  <c:v>运动损伤骨科</c:v>
                </c:pt>
                <c:pt idx="57">
                  <c:v>美容皮肤科</c:v>
                </c:pt>
                <c:pt idx="58">
                  <c:v>脾胃病科</c:v>
                </c:pt>
                <c:pt idx="59">
                  <c:v>微创骨科</c:v>
                </c:pt>
                <c:pt idx="60">
                  <c:v>泌尿外科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99.62394362608211</c:v>
                </c:pt>
                <c:pt idx="1">
                  <c:v>92.8904714138588</c:v>
                </c:pt>
                <c:pt idx="2">
                  <c:v>91.11749208229992</c:v>
                </c:pt>
                <c:pt idx="3">
                  <c:v>89.2698555583807</c:v>
                </c:pt>
                <c:pt idx="4">
                  <c:v>86.85582163264549</c:v>
                </c:pt>
                <c:pt idx="5">
                  <c:v>86.81767856071659</c:v>
                </c:pt>
                <c:pt idx="6">
                  <c:v>86.19809901734139</c:v>
                </c:pt>
                <c:pt idx="7">
                  <c:v>85.01477713927028</c:v>
                </c:pt>
                <c:pt idx="8">
                  <c:v>78.70835800978355</c:v>
                </c:pt>
                <c:pt idx="9">
                  <c:v>77.60283427239358</c:v>
                </c:pt>
                <c:pt idx="10">
                  <c:v>77.34330149007378</c:v>
                </c:pt>
                <c:pt idx="11">
                  <c:v>77.32855138958973</c:v>
                </c:pt>
                <c:pt idx="12">
                  <c:v>76.47851757825985</c:v>
                </c:pt>
                <c:pt idx="13">
                  <c:v>75.0095988911377</c:v>
                </c:pt>
                <c:pt idx="14">
                  <c:v>73.53657565952858</c:v>
                </c:pt>
                <c:pt idx="15">
                  <c:v>72.00827035761476</c:v>
                </c:pt>
                <c:pt idx="16">
                  <c:v>70.75902906968096</c:v>
                </c:pt>
                <c:pt idx="17">
                  <c:v>64.02142376434034</c:v>
                </c:pt>
                <c:pt idx="18">
                  <c:v>63.525166632655306</c:v>
                </c:pt>
                <c:pt idx="19">
                  <c:v>63.13846558255642</c:v>
                </c:pt>
                <c:pt idx="20">
                  <c:v>63.13047589761014</c:v>
                </c:pt>
                <c:pt idx="21">
                  <c:v>62.90125854648527</c:v>
                </c:pt>
                <c:pt idx="22">
                  <c:v>61.125876070674764</c:v>
                </c:pt>
                <c:pt idx="23">
                  <c:v>60.07427468317228</c:v>
                </c:pt>
                <c:pt idx="24">
                  <c:v>59.61788408224533</c:v>
                </c:pt>
                <c:pt idx="25">
                  <c:v>53.4109001420946</c:v>
                </c:pt>
                <c:pt idx="26">
                  <c:v>51.917869517457135</c:v>
                </c:pt>
                <c:pt idx="27">
                  <c:v>49.48742029980973</c:v>
                </c:pt>
                <c:pt idx="28">
                  <c:v>48.034471286872304</c:v>
                </c:pt>
                <c:pt idx="29">
                  <c:v>46.93397587299335</c:v>
                </c:pt>
                <c:pt idx="30">
                  <c:v>46.835224333533596</c:v>
                </c:pt>
                <c:pt idx="31">
                  <c:v>45.090451659338314</c:v>
                </c:pt>
                <c:pt idx="32">
                  <c:v>44.024493199158535</c:v>
                </c:pt>
                <c:pt idx="33">
                  <c:v>43.69019543017296</c:v>
                </c:pt>
                <c:pt idx="34">
                  <c:v>41.53284363976153</c:v>
                </c:pt>
                <c:pt idx="35">
                  <c:v>39.671250262432125</c:v>
                </c:pt>
                <c:pt idx="36">
                  <c:v>39.18851093793512</c:v>
                </c:pt>
                <c:pt idx="37">
                  <c:v>39.14539504812424</c:v>
                </c:pt>
                <c:pt idx="38">
                  <c:v>37.259932748246484</c:v>
                </c:pt>
                <c:pt idx="39">
                  <c:v>35.45569310766983</c:v>
                </c:pt>
                <c:pt idx="40">
                  <c:v>34.518686058257096</c:v>
                </c:pt>
                <c:pt idx="41">
                  <c:v>32.34531613725395</c:v>
                </c:pt>
                <c:pt idx="42">
                  <c:v>31.251861543303527</c:v>
                </c:pt>
                <c:pt idx="43">
                  <c:v>30.091150866927197</c:v>
                </c:pt>
                <c:pt idx="44">
                  <c:v>27.976409823815285</c:v>
                </c:pt>
                <c:pt idx="45">
                  <c:v>26.88230972391301</c:v>
                </c:pt>
                <c:pt idx="46">
                  <c:v>23.560744525695387</c:v>
                </c:pt>
                <c:pt idx="47">
                  <c:v>21.08539026393583</c:v>
                </c:pt>
                <c:pt idx="48">
                  <c:v>19.446266912602496</c:v>
                </c:pt>
                <c:pt idx="49">
                  <c:v>18.334336436953414</c:v>
                </c:pt>
                <c:pt idx="50">
                  <c:v>17.610645510216607</c:v>
                </c:pt>
                <c:pt idx="51">
                  <c:v>16.785641462938816</c:v>
                </c:pt>
                <c:pt idx="52">
                  <c:v>14.67182747699811</c:v>
                </c:pt>
                <c:pt idx="53">
                  <c:v>14.343562264775866</c:v>
                </c:pt>
                <c:pt idx="54">
                  <c:v>12.158043071141256</c:v>
                </c:pt>
                <c:pt idx="55">
                  <c:v>11.9696415600687</c:v>
                </c:pt>
                <c:pt idx="56">
                  <c:v>10.937162234286912</c:v>
                </c:pt>
                <c:pt idx="57">
                  <c:v>7.960474694262931</c:v>
                </c:pt>
                <c:pt idx="58">
                  <c:v>5.914518504661981</c:v>
                </c:pt>
                <c:pt idx="59">
                  <c:v>4.044069408886397</c:v>
                </c:pt>
                <c:pt idx="60">
                  <c:v>3.113352064742436</c:v>
                </c:pt>
                <c:pt idx="61">
                  <c:v>0.376629799704542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西区重症医学科</c:v>
                </c:pt>
                <c:pt idx="2">
                  <c:v>皮肤科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血液科</c:v>
                </c:pt>
                <c:pt idx="6">
                  <c:v>肝胆外科</c:v>
                </c:pt>
                <c:pt idx="7">
                  <c:v>肾脏内科</c:v>
                </c:pt>
                <c:pt idx="8">
                  <c:v>脑病三科</c:v>
                </c:pt>
                <c:pt idx="9">
                  <c:v>骨科</c:v>
                </c:pt>
                <c:pt idx="10">
                  <c:v>东区重症医学科</c:v>
                </c:pt>
                <c:pt idx="11">
                  <c:v>口腔科</c:v>
                </c:pt>
                <c:pt idx="12">
                  <c:v>周围血管科</c:v>
                </c:pt>
                <c:pt idx="13">
                  <c:v>身心医学科</c:v>
                </c:pt>
                <c:pt idx="14">
                  <c:v>耳鼻喉科</c:v>
                </c:pt>
                <c:pt idx="15">
                  <c:v>心病三科</c:v>
                </c:pt>
                <c:pt idx="16">
                  <c:v>儿科</c:v>
                </c:pt>
                <c:pt idx="17">
                  <c:v>产科</c:v>
                </c:pt>
                <c:pt idx="18">
                  <c:v>普通外科</c:v>
                </c:pt>
                <c:pt idx="19">
                  <c:v>美容皮肤科</c:v>
                </c:pt>
                <c:pt idx="20">
                  <c:v>脑病二科</c:v>
                </c:pt>
                <c:pt idx="21">
                  <c:v>心病二科</c:v>
                </c:pt>
                <c:pt idx="22">
                  <c:v>康复科</c:v>
                </c:pt>
                <c:pt idx="23">
                  <c:v>妇科妇二科合并</c:v>
                </c:pt>
                <c:pt idx="24">
                  <c:v>风湿病科</c:v>
                </c:pt>
                <c:pt idx="25">
                  <c:v>中医外治中心</c:v>
                </c:pt>
                <c:pt idx="26">
                  <c:v>神经外科</c:v>
                </c:pt>
                <c:pt idx="27">
                  <c:v>妇二科</c:v>
                </c:pt>
                <c:pt idx="28">
                  <c:v>妇科</c:v>
                </c:pt>
                <c:pt idx="29">
                  <c:v>综合内科</c:v>
                </c:pt>
                <c:pt idx="30">
                  <c:v>运动损伤骨科</c:v>
                </c:pt>
                <c:pt idx="31">
                  <c:v>重症医学科</c:v>
                </c:pt>
                <c:pt idx="32">
                  <c:v>东区肾病科</c:v>
                </c:pt>
                <c:pt idx="33">
                  <c:v>脑病一科</c:v>
                </c:pt>
                <c:pt idx="34">
                  <c:v>肝病科</c:v>
                </c:pt>
                <c:pt idx="35">
                  <c:v>呼吸内科</c:v>
                </c:pt>
                <c:pt idx="36">
                  <c:v>推拿科</c:v>
                </c:pt>
                <c:pt idx="37">
                  <c:v>肛肠科</c:v>
                </c:pt>
                <c:pt idx="38">
                  <c:v>内分泌科</c:v>
                </c:pt>
                <c:pt idx="39">
                  <c:v>脾胃科消化科合并</c:v>
                </c:pt>
                <c:pt idx="40">
                  <c:v>关节骨科</c:v>
                </c:pt>
                <c:pt idx="41">
                  <c:v>创伤骨科</c:v>
                </c:pt>
                <c:pt idx="42">
                  <c:v>消化内科</c:v>
                </c:pt>
                <c:pt idx="43">
                  <c:v>小儿骨科</c:v>
                </c:pt>
                <c:pt idx="44">
                  <c:v>显微骨科</c:v>
                </c:pt>
                <c:pt idx="45">
                  <c:v>泌尿外科</c:v>
                </c:pt>
                <c:pt idx="46">
                  <c:v>眼科</c:v>
                </c:pt>
                <c:pt idx="47">
                  <c:v>肾病科</c:v>
                </c:pt>
                <c:pt idx="48">
                  <c:v>乳腺甲状腺外科</c:v>
                </c:pt>
                <c:pt idx="49">
                  <c:v>胸外科</c:v>
                </c:pt>
                <c:pt idx="50">
                  <c:v>脊柱骨科</c:v>
                </c:pt>
                <c:pt idx="51">
                  <c:v>微创骨科</c:v>
                </c:pt>
                <c:pt idx="52">
                  <c:v>心病一科</c:v>
                </c:pt>
                <c:pt idx="53">
                  <c:v>小儿推拿科</c:v>
                </c:pt>
                <c:pt idx="54">
                  <c:v>中医经典科</c:v>
                </c:pt>
                <c:pt idx="55">
                  <c:v>心病四科</c:v>
                </c:pt>
                <c:pt idx="56">
                  <c:v>神经内科</c:v>
                </c:pt>
                <c:pt idx="57">
                  <c:v>脾胃病科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老年医学科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99.0297232433123</c:v>
                </c:pt>
                <c:pt idx="2">
                  <c:v>95.43445171884699</c:v>
                </c:pt>
                <c:pt idx="3">
                  <c:v>91.69620849402159</c:v>
                </c:pt>
                <c:pt idx="4">
                  <c:v>83.37608944022651</c:v>
                </c:pt>
                <c:pt idx="5">
                  <c:v>80.40613633198222</c:v>
                </c:pt>
                <c:pt idx="6">
                  <c:v>78.62784673031835</c:v>
                </c:pt>
                <c:pt idx="7">
                  <c:v>77.2392190309082</c:v>
                </c:pt>
                <c:pt idx="8">
                  <c:v>74.99277853923475</c:v>
                </c:pt>
                <c:pt idx="9">
                  <c:v>73.02581568533276</c:v>
                </c:pt>
                <c:pt idx="10">
                  <c:v>70.9125057806024</c:v>
                </c:pt>
                <c:pt idx="11">
                  <c:v>70.34652958567749</c:v>
                </c:pt>
                <c:pt idx="12">
                  <c:v>67.45569066692634</c:v>
                </c:pt>
                <c:pt idx="13">
                  <c:v>65.06594191243887</c:v>
                </c:pt>
                <c:pt idx="14">
                  <c:v>63.983444706656236</c:v>
                </c:pt>
                <c:pt idx="15">
                  <c:v>62.564640271521604</c:v>
                </c:pt>
                <c:pt idx="16">
                  <c:v>61.79026056679455</c:v>
                </c:pt>
                <c:pt idx="17">
                  <c:v>61.225703482207685</c:v>
                </c:pt>
                <c:pt idx="18">
                  <c:v>61.06816238804727</c:v>
                </c:pt>
                <c:pt idx="19">
                  <c:v>61.04094874351369</c:v>
                </c:pt>
                <c:pt idx="20">
                  <c:v>59.09034708924212</c:v>
                </c:pt>
                <c:pt idx="21">
                  <c:v>58.957492754087355</c:v>
                </c:pt>
                <c:pt idx="22">
                  <c:v>57.50518190466986</c:v>
                </c:pt>
                <c:pt idx="23">
                  <c:v>56.98500513622797</c:v>
                </c:pt>
                <c:pt idx="24">
                  <c:v>53.016952339814516</c:v>
                </c:pt>
                <c:pt idx="25">
                  <c:v>52.63042462918623</c:v>
                </c:pt>
                <c:pt idx="26">
                  <c:v>49.76564362613447</c:v>
                </c:pt>
                <c:pt idx="27">
                  <c:v>49.02496111051902</c:v>
                </c:pt>
                <c:pt idx="28">
                  <c:v>41.44426435078554</c:v>
                </c:pt>
                <c:pt idx="29">
                  <c:v>39.603212474419834</c:v>
                </c:pt>
                <c:pt idx="30">
                  <c:v>39.04492725983972</c:v>
                </c:pt>
                <c:pt idx="31">
                  <c:v>34.2914433960819</c:v>
                </c:pt>
                <c:pt idx="32">
                  <c:v>31.569117790108148</c:v>
                </c:pt>
                <c:pt idx="33">
                  <c:v>30.0395560568284</c:v>
                </c:pt>
                <c:pt idx="34">
                  <c:v>29.846177034284537</c:v>
                </c:pt>
                <c:pt idx="35">
                  <c:v>29.433764516252793</c:v>
                </c:pt>
                <c:pt idx="36">
                  <c:v>29.16090217824544</c:v>
                </c:pt>
                <c:pt idx="37">
                  <c:v>25.192249301107992</c:v>
                </c:pt>
                <c:pt idx="38">
                  <c:v>25.17798646801147</c:v>
                </c:pt>
                <c:pt idx="39">
                  <c:v>24.04395845556318</c:v>
                </c:pt>
                <c:pt idx="40">
                  <c:v>23.905413249551</c:v>
                </c:pt>
                <c:pt idx="41">
                  <c:v>20.621415965728158</c:v>
                </c:pt>
                <c:pt idx="42">
                  <c:v>18.351805990144783</c:v>
                </c:pt>
                <c:pt idx="43">
                  <c:v>18.12809349345283</c:v>
                </c:pt>
                <c:pt idx="44">
                  <c:v>14.945895578939625</c:v>
                </c:pt>
                <c:pt idx="45">
                  <c:v>14.61865558677659</c:v>
                </c:pt>
                <c:pt idx="46">
                  <c:v>14.439331761382704</c:v>
                </c:pt>
                <c:pt idx="47">
                  <c:v>14.102802492541048</c:v>
                </c:pt>
                <c:pt idx="48">
                  <c:v>13.621059647864255</c:v>
                </c:pt>
                <c:pt idx="49">
                  <c:v>13.166101603471628</c:v>
                </c:pt>
                <c:pt idx="50">
                  <c:v>13.053907204865702</c:v>
                </c:pt>
                <c:pt idx="51">
                  <c:v>11.81379596269846</c:v>
                </c:pt>
                <c:pt idx="52">
                  <c:v>11.759645271646528</c:v>
                </c:pt>
                <c:pt idx="53">
                  <c:v>11.54973291807034</c:v>
                </c:pt>
                <c:pt idx="54">
                  <c:v>8.525262780719697</c:v>
                </c:pt>
                <c:pt idx="55">
                  <c:v>6.380654609747168</c:v>
                </c:pt>
                <c:pt idx="56">
                  <c:v>6.369531593144294</c:v>
                </c:pt>
                <c:pt idx="57">
                  <c:v>5.072550704340423</c:v>
                </c:pt>
                <c:pt idx="58">
                  <c:v>2.7441341950169535</c:v>
                </c:pt>
                <c:pt idx="59">
                  <c:v>1.111600140020918</c:v>
                </c:pt>
                <c:pt idx="60">
                  <c:v>0.3726460747480446</c:v>
                </c:pt>
                <c:pt idx="61">
                  <c:v>0.3340946205036097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乳腺甲状腺外科</c:v>
                </c:pt>
                <c:pt idx="2">
                  <c:v>胸外科</c:v>
                </c:pt>
                <c:pt idx="3">
                  <c:v>美容皮肤科</c:v>
                </c:pt>
                <c:pt idx="4">
                  <c:v>心病一科</c:v>
                </c:pt>
                <c:pt idx="5">
                  <c:v>男科</c:v>
                </c:pt>
                <c:pt idx="6">
                  <c:v>微创骨科</c:v>
                </c:pt>
                <c:pt idx="7">
                  <c:v>肾脏内科</c:v>
                </c:pt>
                <c:pt idx="8">
                  <c:v>肝胆外科</c:v>
                </c:pt>
                <c:pt idx="9">
                  <c:v>中医经典科</c:v>
                </c:pt>
                <c:pt idx="10">
                  <c:v>重症医学科</c:v>
                </c:pt>
                <c:pt idx="11">
                  <c:v>肝病科</c:v>
                </c:pt>
                <c:pt idx="12">
                  <c:v>医院</c:v>
                </c:pt>
                <c:pt idx="13">
                  <c:v>脾胃病科</c:v>
                </c:pt>
                <c:pt idx="14">
                  <c:v>儿科</c:v>
                </c:pt>
                <c:pt idx="15">
                  <c:v>口腔科</c:v>
                </c:pt>
                <c:pt idx="16">
                  <c:v>东区重症医学科</c:v>
                </c:pt>
                <c:pt idx="17">
                  <c:v>内分泌科</c:v>
                </c:pt>
                <c:pt idx="18">
                  <c:v>运动损伤骨科</c:v>
                </c:pt>
                <c:pt idx="19">
                  <c:v>心病四科</c:v>
                </c:pt>
                <c:pt idx="20">
                  <c:v>妇科</c:v>
                </c:pt>
                <c:pt idx="21">
                  <c:v>老年医学科</c:v>
                </c:pt>
                <c:pt idx="22">
                  <c:v>肿瘤内科</c:v>
                </c:pt>
                <c:pt idx="23">
                  <c:v>肛肠科</c:v>
                </c:pt>
                <c:pt idx="24">
                  <c:v>消化内科</c:v>
                </c:pt>
                <c:pt idx="25">
                  <c:v>骨科</c:v>
                </c:pt>
                <c:pt idx="26">
                  <c:v>产科</c:v>
                </c:pt>
                <c:pt idx="27">
                  <c:v>西区重症医学科</c:v>
                </c:pt>
                <c:pt idx="28">
                  <c:v>综合内科</c:v>
                </c:pt>
                <c:pt idx="29">
                  <c:v>心病三科</c:v>
                </c:pt>
                <c:pt idx="30">
                  <c:v>呼吸内科</c:v>
                </c:pt>
                <c:pt idx="31">
                  <c:v>心病二科</c:v>
                </c:pt>
                <c:pt idx="32">
                  <c:v>小儿骨科</c:v>
                </c:pt>
                <c:pt idx="33">
                  <c:v>心血管内科</c:v>
                </c:pt>
                <c:pt idx="34">
                  <c:v>小儿推拿科</c:v>
                </c:pt>
                <c:pt idx="35">
                  <c:v>神经内科</c:v>
                </c:pt>
                <c:pt idx="36">
                  <c:v>泌尿外科</c:v>
                </c:pt>
                <c:pt idx="37">
                  <c:v>神经外科</c:v>
                </c:pt>
                <c:pt idx="38">
                  <c:v>肾病科</c:v>
                </c:pt>
                <c:pt idx="39">
                  <c:v>身心医学科</c:v>
                </c:pt>
                <c:pt idx="40">
                  <c:v>风湿病科</c:v>
                </c:pt>
                <c:pt idx="41">
                  <c:v>中医外治中心</c:v>
                </c:pt>
                <c:pt idx="42">
                  <c:v>治未病中心</c:v>
                </c:pt>
                <c:pt idx="43">
                  <c:v>皮肤科</c:v>
                </c:pt>
                <c:pt idx="44">
                  <c:v>普通外科</c:v>
                </c:pt>
                <c:pt idx="45">
                  <c:v>眼科</c:v>
                </c:pt>
                <c:pt idx="46">
                  <c:v>东区肾病科</c:v>
                </c:pt>
                <c:pt idx="47">
                  <c:v>妇二科</c:v>
                </c:pt>
                <c:pt idx="48">
                  <c:v>脑病二科</c:v>
                </c:pt>
                <c:pt idx="49">
                  <c:v>针灸科</c:v>
                </c:pt>
                <c:pt idx="50">
                  <c:v>推拿科</c:v>
                </c:pt>
                <c:pt idx="51">
                  <c:v>脊柱骨科</c:v>
                </c:pt>
                <c:pt idx="52">
                  <c:v>脑病三科</c:v>
                </c:pt>
                <c:pt idx="53">
                  <c:v>血液科</c:v>
                </c:pt>
                <c:pt idx="54">
                  <c:v>康复科</c:v>
                </c:pt>
                <c:pt idx="55">
                  <c:v>关节骨科</c:v>
                </c:pt>
                <c:pt idx="56">
                  <c:v>显微骨科</c:v>
                </c:pt>
                <c:pt idx="57">
                  <c:v>耳鼻喉科</c:v>
                </c:pt>
                <c:pt idx="58">
                  <c:v>周围血管科</c:v>
                </c:pt>
                <c:pt idx="59">
                  <c:v>脑病一科</c:v>
                </c:pt>
                <c:pt idx="60">
                  <c:v>妇科妇二科合并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99.21137238001506</c:v>
                </c:pt>
                <c:pt idx="2">
                  <c:v>98.20969226994147</c:v>
                </c:pt>
                <c:pt idx="3">
                  <c:v>96.28622776101524</c:v>
                </c:pt>
                <c:pt idx="4">
                  <c:v>95.40755289923301</c:v>
                </c:pt>
                <c:pt idx="5">
                  <c:v>95.14708939491587</c:v>
                </c:pt>
                <c:pt idx="6">
                  <c:v>95.05818547690126</c:v>
                </c:pt>
                <c:pt idx="7">
                  <c:v>94.7370147319105</c:v>
                </c:pt>
                <c:pt idx="8">
                  <c:v>91.29689677830989</c:v>
                </c:pt>
                <c:pt idx="9">
                  <c:v>88.5189175789121</c:v>
                </c:pt>
                <c:pt idx="10">
                  <c:v>86.39459458432492</c:v>
                </c:pt>
                <c:pt idx="11">
                  <c:v>86.07179709135859</c:v>
                </c:pt>
                <c:pt idx="12">
                  <c:v>85.89709551594545</c:v>
                </c:pt>
                <c:pt idx="13">
                  <c:v>85.6341830317459</c:v>
                </c:pt>
                <c:pt idx="14">
                  <c:v>84.76104602970635</c:v>
                </c:pt>
                <c:pt idx="15">
                  <c:v>82.62418352163265</c:v>
                </c:pt>
                <c:pt idx="16">
                  <c:v>82.02942001558031</c:v>
                </c:pt>
                <c:pt idx="17">
                  <c:v>81.33725312267178</c:v>
                </c:pt>
                <c:pt idx="18">
                  <c:v>80.52269583734855</c:v>
                </c:pt>
                <c:pt idx="19">
                  <c:v>79.1127039708234</c:v>
                </c:pt>
                <c:pt idx="20">
                  <c:v>76.95133369871908</c:v>
                </c:pt>
                <c:pt idx="21">
                  <c:v>75.52447836692843</c:v>
                </c:pt>
                <c:pt idx="22">
                  <c:v>74.17701885454096</c:v>
                </c:pt>
                <c:pt idx="23">
                  <c:v>73.22629193866612</c:v>
                </c:pt>
                <c:pt idx="24">
                  <c:v>71.06722476110139</c:v>
                </c:pt>
                <c:pt idx="25">
                  <c:v>69.08125730300033</c:v>
                </c:pt>
                <c:pt idx="26">
                  <c:v>68.1611745465693</c:v>
                </c:pt>
                <c:pt idx="27">
                  <c:v>67.5796176690676</c:v>
                </c:pt>
                <c:pt idx="28">
                  <c:v>64.22684969261954</c:v>
                </c:pt>
                <c:pt idx="29">
                  <c:v>64.20805832456409</c:v>
                </c:pt>
                <c:pt idx="30">
                  <c:v>55.73747853055533</c:v>
                </c:pt>
                <c:pt idx="31">
                  <c:v>55.3933344815024</c:v>
                </c:pt>
                <c:pt idx="32">
                  <c:v>54.887015547509286</c:v>
                </c:pt>
                <c:pt idx="33">
                  <c:v>54.65407787099034</c:v>
                </c:pt>
                <c:pt idx="34">
                  <c:v>53.755956091542295</c:v>
                </c:pt>
                <c:pt idx="35">
                  <c:v>49.5707461637414</c:v>
                </c:pt>
                <c:pt idx="36">
                  <c:v>48.92572188486437</c:v>
                </c:pt>
                <c:pt idx="37">
                  <c:v>47.28514794420021</c:v>
                </c:pt>
                <c:pt idx="38">
                  <c:v>46.816642695533496</c:v>
                </c:pt>
                <c:pt idx="39">
                  <c:v>42.86376831706432</c:v>
                </c:pt>
                <c:pt idx="40">
                  <c:v>41.96035638331548</c:v>
                </c:pt>
                <c:pt idx="41">
                  <c:v>41.008350561254225</c:v>
                </c:pt>
                <c:pt idx="42">
                  <c:v>39.366164872131726</c:v>
                </c:pt>
                <c:pt idx="43">
                  <c:v>38.272500726675254</c:v>
                </c:pt>
                <c:pt idx="44">
                  <c:v>36.58346684010707</c:v>
                </c:pt>
                <c:pt idx="45">
                  <c:v>33.129513978422864</c:v>
                </c:pt>
                <c:pt idx="46">
                  <c:v>30.362109135550064</c:v>
                </c:pt>
                <c:pt idx="47">
                  <c:v>26.189599588884157</c:v>
                </c:pt>
                <c:pt idx="48">
                  <c:v>24.256139064731535</c:v>
                </c:pt>
                <c:pt idx="49">
                  <c:v>22.157372471734735</c:v>
                </c:pt>
                <c:pt idx="50">
                  <c:v>16.720069166680815</c:v>
                </c:pt>
                <c:pt idx="51">
                  <c:v>16.15331268878689</c:v>
                </c:pt>
                <c:pt idx="52">
                  <c:v>14.407979602872105</c:v>
                </c:pt>
                <c:pt idx="53">
                  <c:v>13.723086806315807</c:v>
                </c:pt>
                <c:pt idx="54">
                  <c:v>13.173896636459993</c:v>
                </c:pt>
                <c:pt idx="55">
                  <c:v>11.9656755132032</c:v>
                </c:pt>
                <c:pt idx="56">
                  <c:v>9.81854416053509</c:v>
                </c:pt>
                <c:pt idx="57">
                  <c:v>8.213383659694177</c:v>
                </c:pt>
                <c:pt idx="58">
                  <c:v>6.603884117848199</c:v>
                </c:pt>
                <c:pt idx="59">
                  <c:v>4.167958225419858</c:v>
                </c:pt>
                <c:pt idx="60">
                  <c:v>3.223668263020877</c:v>
                </c:pt>
                <c:pt idx="61">
                  <c:v>1.9273455714686856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康复科</c:v>
                </c:pt>
                <c:pt idx="4">
                  <c:v>神经内科</c:v>
                </c:pt>
                <c:pt idx="5">
                  <c:v>小儿骨科</c:v>
                </c:pt>
                <c:pt idx="6">
                  <c:v>妇科妇二科合并</c:v>
                </c:pt>
                <c:pt idx="7">
                  <c:v>老年医学科</c:v>
                </c:pt>
                <c:pt idx="8">
                  <c:v>男科</c:v>
                </c:pt>
                <c:pt idx="9">
                  <c:v>医院</c:v>
                </c:pt>
                <c:pt idx="10">
                  <c:v>治未病中心</c:v>
                </c:pt>
                <c:pt idx="11">
                  <c:v>美容皮肤科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脑病二科</c:v>
                </c:pt>
                <c:pt idx="15">
                  <c:v>骨科</c:v>
                </c:pt>
                <c:pt idx="16">
                  <c:v>妇二科</c:v>
                </c:pt>
                <c:pt idx="17">
                  <c:v>综合内科</c:v>
                </c:pt>
                <c:pt idx="18">
                  <c:v>脾胃病科</c:v>
                </c:pt>
                <c:pt idx="19">
                  <c:v>脾胃科消化科合并</c:v>
                </c:pt>
                <c:pt idx="20">
                  <c:v>眼科</c:v>
                </c:pt>
                <c:pt idx="21">
                  <c:v>风湿病科</c:v>
                </c:pt>
                <c:pt idx="22">
                  <c:v>妇科</c:v>
                </c:pt>
                <c:pt idx="23">
                  <c:v>内分泌科</c:v>
                </c:pt>
                <c:pt idx="24">
                  <c:v>心病四科</c:v>
                </c:pt>
                <c:pt idx="25">
                  <c:v>乳腺甲状腺外科</c:v>
                </c:pt>
                <c:pt idx="26">
                  <c:v>产科</c:v>
                </c:pt>
                <c:pt idx="27">
                  <c:v>重症医学科</c:v>
                </c:pt>
                <c:pt idx="28">
                  <c:v>东区肾病科</c:v>
                </c:pt>
                <c:pt idx="29">
                  <c:v>儿科</c:v>
                </c:pt>
                <c:pt idx="30">
                  <c:v>肛肠科</c:v>
                </c:pt>
                <c:pt idx="31">
                  <c:v>心病一科</c:v>
                </c:pt>
                <c:pt idx="32">
                  <c:v>显微骨科</c:v>
                </c:pt>
                <c:pt idx="33">
                  <c:v>脊柱骨科</c:v>
                </c:pt>
                <c:pt idx="34">
                  <c:v>口腔科</c:v>
                </c:pt>
                <c:pt idx="35">
                  <c:v>脑病一科</c:v>
                </c:pt>
                <c:pt idx="36">
                  <c:v>心血管内科</c:v>
                </c:pt>
                <c:pt idx="37">
                  <c:v>中医外治中心</c:v>
                </c:pt>
                <c:pt idx="38">
                  <c:v>肝病科</c:v>
                </c:pt>
                <c:pt idx="39">
                  <c:v>心病二科</c:v>
                </c:pt>
                <c:pt idx="40">
                  <c:v>肾病科</c:v>
                </c:pt>
                <c:pt idx="41">
                  <c:v>呼吸内科</c:v>
                </c:pt>
                <c:pt idx="42">
                  <c:v>周围血管科</c:v>
                </c:pt>
                <c:pt idx="43">
                  <c:v>肿瘤内科</c:v>
                </c:pt>
                <c:pt idx="44">
                  <c:v>普通外科</c:v>
                </c:pt>
                <c:pt idx="45">
                  <c:v>中医经典科</c:v>
                </c:pt>
                <c:pt idx="46">
                  <c:v>运动损伤骨科</c:v>
                </c:pt>
                <c:pt idx="47">
                  <c:v>创伤骨科</c:v>
                </c:pt>
                <c:pt idx="48">
                  <c:v>关节骨科</c:v>
                </c:pt>
                <c:pt idx="49">
                  <c:v>血液科</c:v>
                </c:pt>
                <c:pt idx="50">
                  <c:v>皮肤科</c:v>
                </c:pt>
                <c:pt idx="51">
                  <c:v>小儿推拿科</c:v>
                </c:pt>
                <c:pt idx="52">
                  <c:v>微创骨科</c:v>
                </c:pt>
                <c:pt idx="53">
                  <c:v>西区重症医学科</c:v>
                </c:pt>
                <c:pt idx="54">
                  <c:v>推拿科</c:v>
                </c:pt>
                <c:pt idx="55">
                  <c:v>脑病三科</c:v>
                </c:pt>
                <c:pt idx="56">
                  <c:v>神经外科</c:v>
                </c:pt>
                <c:pt idx="57">
                  <c:v>身心医学科</c:v>
                </c:pt>
                <c:pt idx="58">
                  <c:v>东区重症医学科</c:v>
                </c:pt>
                <c:pt idx="59">
                  <c:v>心病三科</c:v>
                </c:pt>
                <c:pt idx="60">
                  <c:v>针灸科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97.80974744471233</c:v>
                </c:pt>
                <c:pt idx="2">
                  <c:v>93.3401109310658</c:v>
                </c:pt>
                <c:pt idx="3">
                  <c:v>92.83897643463574</c:v>
                </c:pt>
                <c:pt idx="4">
                  <c:v>89.64739682514572</c:v>
                </c:pt>
                <c:pt idx="5">
                  <c:v>87.12560714291043</c:v>
                </c:pt>
                <c:pt idx="6">
                  <c:v>87.0301401192793</c:v>
                </c:pt>
                <c:pt idx="7">
                  <c:v>86.82599709523869</c:v>
                </c:pt>
                <c:pt idx="8">
                  <c:v>84.4069090402645</c:v>
                </c:pt>
                <c:pt idx="9">
                  <c:v>82.67900792092445</c:v>
                </c:pt>
                <c:pt idx="10">
                  <c:v>80.95162268250398</c:v>
                </c:pt>
                <c:pt idx="11">
                  <c:v>78.53356078585423</c:v>
                </c:pt>
                <c:pt idx="12">
                  <c:v>75.62289849960771</c:v>
                </c:pt>
                <c:pt idx="13">
                  <c:v>73.86982847686733</c:v>
                </c:pt>
                <c:pt idx="14">
                  <c:v>73.85665592510652</c:v>
                </c:pt>
                <c:pt idx="15">
                  <c:v>73.61048393465501</c:v>
                </c:pt>
                <c:pt idx="16">
                  <c:v>71.73149782578123</c:v>
                </c:pt>
                <c:pt idx="17">
                  <c:v>69.92513453856662</c:v>
                </c:pt>
                <c:pt idx="18">
                  <c:v>69.22009636402457</c:v>
                </c:pt>
                <c:pt idx="19">
                  <c:v>68.7053482942602</c:v>
                </c:pt>
                <c:pt idx="20">
                  <c:v>65.98075921165072</c:v>
                </c:pt>
                <c:pt idx="21">
                  <c:v>64.52753317611825</c:v>
                </c:pt>
                <c:pt idx="22">
                  <c:v>64.2266237430271</c:v>
                </c:pt>
                <c:pt idx="23">
                  <c:v>63.939940262398046</c:v>
                </c:pt>
                <c:pt idx="24">
                  <c:v>59.41280809754561</c:v>
                </c:pt>
                <c:pt idx="25">
                  <c:v>58.159807602092386</c:v>
                </c:pt>
                <c:pt idx="26">
                  <c:v>57.27361968556722</c:v>
                </c:pt>
                <c:pt idx="27">
                  <c:v>54.41584950069906</c:v>
                </c:pt>
                <c:pt idx="28">
                  <c:v>51.74092323839454</c:v>
                </c:pt>
                <c:pt idx="29">
                  <c:v>49.74307423860018</c:v>
                </c:pt>
                <c:pt idx="30">
                  <c:v>46.83066522716545</c:v>
                </c:pt>
                <c:pt idx="31">
                  <c:v>46.12637982034336</c:v>
                </c:pt>
                <c:pt idx="32">
                  <c:v>46.10081114295796</c:v>
                </c:pt>
                <c:pt idx="33">
                  <c:v>42.969311762324594</c:v>
                </c:pt>
                <c:pt idx="34">
                  <c:v>42.81174119574478</c:v>
                </c:pt>
                <c:pt idx="35">
                  <c:v>41.103422473410035</c:v>
                </c:pt>
                <c:pt idx="36">
                  <c:v>34.74829491191218</c:v>
                </c:pt>
                <c:pt idx="37">
                  <c:v>32.65771034869717</c:v>
                </c:pt>
                <c:pt idx="38">
                  <c:v>32.380622788210815</c:v>
                </c:pt>
                <c:pt idx="39">
                  <c:v>29.68189578739007</c:v>
                </c:pt>
                <c:pt idx="40">
                  <c:v>27.413033139783856</c:v>
                </c:pt>
                <c:pt idx="41">
                  <c:v>23.073113367693075</c:v>
                </c:pt>
                <c:pt idx="42">
                  <c:v>21.03363159362761</c:v>
                </c:pt>
                <c:pt idx="43">
                  <c:v>19.43460980443977</c:v>
                </c:pt>
                <c:pt idx="44">
                  <c:v>19.38887499575491</c:v>
                </c:pt>
                <c:pt idx="45">
                  <c:v>19.125638224527886</c:v>
                </c:pt>
                <c:pt idx="46">
                  <c:v>16.03927765065021</c:v>
                </c:pt>
                <c:pt idx="47">
                  <c:v>15.608564950124915</c:v>
                </c:pt>
                <c:pt idx="48">
                  <c:v>13.699376715303506</c:v>
                </c:pt>
                <c:pt idx="49">
                  <c:v>11.91319694834257</c:v>
                </c:pt>
                <c:pt idx="50">
                  <c:v>11.452831373327685</c:v>
                </c:pt>
                <c:pt idx="51">
                  <c:v>10.853318063848086</c:v>
                </c:pt>
                <c:pt idx="52">
                  <c:v>8.79201445893402</c:v>
                </c:pt>
                <c:pt idx="53">
                  <c:v>8.520747372742127</c:v>
                </c:pt>
                <c:pt idx="54">
                  <c:v>7.669805146134494</c:v>
                </c:pt>
                <c:pt idx="55">
                  <c:v>7.073045250890868</c:v>
                </c:pt>
                <c:pt idx="56">
                  <c:v>6.76046735427724</c:v>
                </c:pt>
                <c:pt idx="57">
                  <c:v>6.021137798543327</c:v>
                </c:pt>
                <c:pt idx="58">
                  <c:v>5.1693289662494655</c:v>
                </c:pt>
                <c:pt idx="59">
                  <c:v>2.7367273202629776</c:v>
                </c:pt>
                <c:pt idx="60">
                  <c:v>2.5561881372122786</c:v>
                </c:pt>
                <c:pt idx="61">
                  <c:v>1.785385452566356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心病三科</c:v>
                </c:pt>
                <c:pt idx="2">
                  <c:v>创伤骨科</c:v>
                </c:pt>
                <c:pt idx="3">
                  <c:v>皮肤科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妇二科</c:v>
                </c:pt>
                <c:pt idx="8">
                  <c:v>小儿推拿科</c:v>
                </c:pt>
                <c:pt idx="9">
                  <c:v>肝病科</c:v>
                </c:pt>
                <c:pt idx="10">
                  <c:v>骨科</c:v>
                </c:pt>
                <c:pt idx="11">
                  <c:v>康复科</c:v>
                </c:pt>
                <c:pt idx="12">
                  <c:v>血液科</c:v>
                </c:pt>
                <c:pt idx="13">
                  <c:v>综合内科</c:v>
                </c:pt>
                <c:pt idx="14">
                  <c:v>产科</c:v>
                </c:pt>
                <c:pt idx="15">
                  <c:v>脾胃病科</c:v>
                </c:pt>
                <c:pt idx="16">
                  <c:v>消化内科</c:v>
                </c:pt>
                <c:pt idx="17">
                  <c:v>周围血管科</c:v>
                </c:pt>
                <c:pt idx="18">
                  <c:v>肛肠科</c:v>
                </c:pt>
                <c:pt idx="19">
                  <c:v>肿瘤内科</c:v>
                </c:pt>
                <c:pt idx="20">
                  <c:v>乳腺甲状腺外科</c:v>
                </c:pt>
                <c:pt idx="21">
                  <c:v>脑病二科</c:v>
                </c:pt>
                <c:pt idx="22">
                  <c:v>西区重症医学科</c:v>
                </c:pt>
                <c:pt idx="23">
                  <c:v>风湿病科</c:v>
                </c:pt>
                <c:pt idx="24">
                  <c:v>身心医学科</c:v>
                </c:pt>
                <c:pt idx="25">
                  <c:v>胸外科</c:v>
                </c:pt>
                <c:pt idx="26">
                  <c:v>中医外治中心</c:v>
                </c:pt>
                <c:pt idx="27">
                  <c:v>医院</c:v>
                </c:pt>
                <c:pt idx="28">
                  <c:v>泌尿外科</c:v>
                </c:pt>
                <c:pt idx="29">
                  <c:v>口腔科</c:v>
                </c:pt>
                <c:pt idx="30">
                  <c:v>脑病一科</c:v>
                </c:pt>
                <c:pt idx="31">
                  <c:v>神经内科</c:v>
                </c:pt>
                <c:pt idx="32">
                  <c:v>中医经典科</c:v>
                </c:pt>
                <c:pt idx="33">
                  <c:v>显微骨科</c:v>
                </c:pt>
                <c:pt idx="34">
                  <c:v>脊柱骨科</c:v>
                </c:pt>
                <c:pt idx="35">
                  <c:v>脑病三科</c:v>
                </c:pt>
                <c:pt idx="36">
                  <c:v>内分泌科</c:v>
                </c:pt>
                <c:pt idx="37">
                  <c:v>耳鼻喉科</c:v>
                </c:pt>
                <c:pt idx="38">
                  <c:v>心病二科</c:v>
                </c:pt>
                <c:pt idx="39">
                  <c:v>肾病科</c:v>
                </c:pt>
                <c:pt idx="40">
                  <c:v>心病一科</c:v>
                </c:pt>
                <c:pt idx="41">
                  <c:v>老年医学科</c:v>
                </c:pt>
                <c:pt idx="42">
                  <c:v>男科</c:v>
                </c:pt>
                <c:pt idx="43">
                  <c:v>肝胆外科</c:v>
                </c:pt>
                <c:pt idx="44">
                  <c:v>重症医学科</c:v>
                </c:pt>
                <c:pt idx="45">
                  <c:v>普通外科</c:v>
                </c:pt>
                <c:pt idx="46">
                  <c:v>治未病中心</c:v>
                </c:pt>
                <c:pt idx="47">
                  <c:v>推拿科</c:v>
                </c:pt>
                <c:pt idx="48">
                  <c:v>运动损伤骨科</c:v>
                </c:pt>
                <c:pt idx="49">
                  <c:v>心血管内科</c:v>
                </c:pt>
                <c:pt idx="50">
                  <c:v>眼科</c:v>
                </c:pt>
                <c:pt idx="51">
                  <c:v>妇科</c:v>
                </c:pt>
                <c:pt idx="52">
                  <c:v>脾胃科消化科合并</c:v>
                </c:pt>
                <c:pt idx="53">
                  <c:v>妇科妇二科合并</c:v>
                </c:pt>
                <c:pt idx="54">
                  <c:v>心病四科</c:v>
                </c:pt>
                <c:pt idx="55">
                  <c:v>针灸科</c:v>
                </c:pt>
                <c:pt idx="56">
                  <c:v>微创骨科</c:v>
                </c:pt>
                <c:pt idx="57">
                  <c:v>呼吸内科</c:v>
                </c:pt>
                <c:pt idx="58">
                  <c:v>关节骨科</c:v>
                </c:pt>
                <c:pt idx="59">
                  <c:v>美容皮肤科</c:v>
                </c:pt>
                <c:pt idx="60">
                  <c:v>东区肾病科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91.09206132477114</c:v>
                </c:pt>
                <c:pt idx="2">
                  <c:v>91.0373735053398</c:v>
                </c:pt>
                <c:pt idx="3">
                  <c:v>90.16993624727503</c:v>
                </c:pt>
                <c:pt idx="4">
                  <c:v>88.07470801970975</c:v>
                </c:pt>
                <c:pt idx="5">
                  <c:v>84.08302926870357</c:v>
                </c:pt>
                <c:pt idx="6">
                  <c:v>82.51640933269199</c:v>
                </c:pt>
                <c:pt idx="7">
                  <c:v>82.00999441811575</c:v>
                </c:pt>
                <c:pt idx="8">
                  <c:v>80.60947585484621</c:v>
                </c:pt>
                <c:pt idx="9">
                  <c:v>79.54523364498354</c:v>
                </c:pt>
                <c:pt idx="10">
                  <c:v>78.3591337319239</c:v>
                </c:pt>
                <c:pt idx="11">
                  <c:v>77.28317204224032</c:v>
                </c:pt>
                <c:pt idx="12">
                  <c:v>75.75978489545766</c:v>
                </c:pt>
                <c:pt idx="13">
                  <c:v>74.50100680441966</c:v>
                </c:pt>
                <c:pt idx="14">
                  <c:v>74.00291535630504</c:v>
                </c:pt>
                <c:pt idx="15">
                  <c:v>73.15696251312833</c:v>
                </c:pt>
                <c:pt idx="16">
                  <c:v>70.99737778792574</c:v>
                </c:pt>
                <c:pt idx="17">
                  <c:v>69.79252397035742</c:v>
                </c:pt>
                <c:pt idx="18">
                  <c:v>69.24091807198408</c:v>
                </c:pt>
                <c:pt idx="19">
                  <c:v>69.18808646128669</c:v>
                </c:pt>
                <c:pt idx="20">
                  <c:v>69.01813033972037</c:v>
                </c:pt>
                <c:pt idx="21">
                  <c:v>68.97408925724264</c:v>
                </c:pt>
                <c:pt idx="22">
                  <c:v>67.83106797581458</c:v>
                </c:pt>
                <c:pt idx="23">
                  <c:v>67.2661261943264</c:v>
                </c:pt>
                <c:pt idx="24">
                  <c:v>65.88371577187189</c:v>
                </c:pt>
                <c:pt idx="25">
                  <c:v>64.2354764837192</c:v>
                </c:pt>
                <c:pt idx="26">
                  <c:v>59.83764227700396</c:v>
                </c:pt>
                <c:pt idx="27">
                  <c:v>58.52505430802463</c:v>
                </c:pt>
                <c:pt idx="28">
                  <c:v>58.240559813004964</c:v>
                </c:pt>
                <c:pt idx="29">
                  <c:v>55.84443155976791</c:v>
                </c:pt>
                <c:pt idx="30">
                  <c:v>55.702135685661844</c:v>
                </c:pt>
                <c:pt idx="31">
                  <c:v>54.653784675718946</c:v>
                </c:pt>
                <c:pt idx="32">
                  <c:v>53.857317677007195</c:v>
                </c:pt>
                <c:pt idx="33">
                  <c:v>47.22768848798727</c:v>
                </c:pt>
                <c:pt idx="34">
                  <c:v>45.16881507975</c:v>
                </c:pt>
                <c:pt idx="35">
                  <c:v>45.004123399199</c:v>
                </c:pt>
                <c:pt idx="36">
                  <c:v>44.51171521133469</c:v>
                </c:pt>
                <c:pt idx="37">
                  <c:v>38.86838986558718</c:v>
                </c:pt>
                <c:pt idx="38">
                  <c:v>38.6841906257752</c:v>
                </c:pt>
                <c:pt idx="39">
                  <c:v>38.12487720940182</c:v>
                </c:pt>
                <c:pt idx="40">
                  <c:v>36.9960464211868</c:v>
                </c:pt>
                <c:pt idx="41">
                  <c:v>32.8014762375288</c:v>
                </c:pt>
                <c:pt idx="42">
                  <c:v>31.84312630611945</c:v>
                </c:pt>
                <c:pt idx="43">
                  <c:v>31.018580299402544</c:v>
                </c:pt>
                <c:pt idx="44">
                  <c:v>30.638006457689446</c:v>
                </c:pt>
                <c:pt idx="45">
                  <c:v>30.119030286396512</c:v>
                </c:pt>
                <c:pt idx="46">
                  <c:v>28.9111502616698</c:v>
                </c:pt>
                <c:pt idx="47">
                  <c:v>28.52905932947531</c:v>
                </c:pt>
                <c:pt idx="48">
                  <c:v>25.37741505792744</c:v>
                </c:pt>
                <c:pt idx="49">
                  <c:v>25.359958196645078</c:v>
                </c:pt>
                <c:pt idx="50">
                  <c:v>25.117717373240552</c:v>
                </c:pt>
                <c:pt idx="51">
                  <c:v>22.754229310510866</c:v>
                </c:pt>
                <c:pt idx="52">
                  <c:v>18.1858243097229</c:v>
                </c:pt>
                <c:pt idx="53">
                  <c:v>17.515466674474673</c:v>
                </c:pt>
                <c:pt idx="54">
                  <c:v>17.051437977397182</c:v>
                </c:pt>
                <c:pt idx="55">
                  <c:v>13.370181626726012</c:v>
                </c:pt>
                <c:pt idx="56">
                  <c:v>11.752522461487176</c:v>
                </c:pt>
                <c:pt idx="57">
                  <c:v>6.5856680723163805</c:v>
                </c:pt>
                <c:pt idx="58">
                  <c:v>6.050699910736303</c:v>
                </c:pt>
                <c:pt idx="59">
                  <c:v>3.6899219983590816</c:v>
                </c:pt>
                <c:pt idx="60">
                  <c:v>3.4290229040720503</c:v>
                </c:pt>
                <c:pt idx="61">
                  <c:v>2.790885936550602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运动损伤骨科</c:v>
                </c:pt>
                <c:pt idx="2">
                  <c:v>肛肠科</c:v>
                </c:pt>
                <c:pt idx="3">
                  <c:v>妇科妇二科合并</c:v>
                </c:pt>
                <c:pt idx="4">
                  <c:v>老年医学科</c:v>
                </c:pt>
                <c:pt idx="5">
                  <c:v>消化内科</c:v>
                </c:pt>
                <c:pt idx="6">
                  <c:v>心病一科</c:v>
                </c:pt>
                <c:pt idx="7">
                  <c:v>脊柱骨科</c:v>
                </c:pt>
                <c:pt idx="8">
                  <c:v>男科</c:v>
                </c:pt>
                <c:pt idx="9">
                  <c:v>风湿病科</c:v>
                </c:pt>
                <c:pt idx="10">
                  <c:v>脑病二科</c:v>
                </c:pt>
                <c:pt idx="11">
                  <c:v>关节骨科</c:v>
                </c:pt>
                <c:pt idx="12">
                  <c:v>脾胃病科</c:v>
                </c:pt>
                <c:pt idx="13">
                  <c:v>耳鼻喉科</c:v>
                </c:pt>
                <c:pt idx="14">
                  <c:v>肾脏内科</c:v>
                </c:pt>
                <c:pt idx="15">
                  <c:v>骨科</c:v>
                </c:pt>
                <c:pt idx="16">
                  <c:v>东区重症医学科</c:v>
                </c:pt>
                <c:pt idx="17">
                  <c:v>东区肾病科</c:v>
                </c:pt>
                <c:pt idx="18">
                  <c:v>妇二科</c:v>
                </c:pt>
                <c:pt idx="19">
                  <c:v>肝胆外科</c:v>
                </c:pt>
                <c:pt idx="20">
                  <c:v>内分泌科</c:v>
                </c:pt>
                <c:pt idx="21">
                  <c:v>脾胃科消化科合并</c:v>
                </c:pt>
                <c:pt idx="22">
                  <c:v>皮肤科</c:v>
                </c:pt>
                <c:pt idx="23">
                  <c:v>创伤骨科</c:v>
                </c:pt>
                <c:pt idx="24">
                  <c:v>乳腺甲状腺外科</c:v>
                </c:pt>
                <c:pt idx="25">
                  <c:v>针灸科</c:v>
                </c:pt>
                <c:pt idx="26">
                  <c:v>妇科</c:v>
                </c:pt>
                <c:pt idx="27">
                  <c:v>小儿推拿科</c:v>
                </c:pt>
                <c:pt idx="28">
                  <c:v>血液科</c:v>
                </c:pt>
                <c:pt idx="29">
                  <c:v>神经内科</c:v>
                </c:pt>
                <c:pt idx="30">
                  <c:v>康复科</c:v>
                </c:pt>
                <c:pt idx="31">
                  <c:v>中医外治中心</c:v>
                </c:pt>
                <c:pt idx="32">
                  <c:v>心病二科</c:v>
                </c:pt>
                <c:pt idx="33">
                  <c:v>身心医学科</c:v>
                </c:pt>
                <c:pt idx="34">
                  <c:v>中医经典科</c:v>
                </c:pt>
                <c:pt idx="35">
                  <c:v>美容皮肤科</c:v>
                </c:pt>
                <c:pt idx="36">
                  <c:v>口腔科</c:v>
                </c:pt>
                <c:pt idx="37">
                  <c:v>神经外科</c:v>
                </c:pt>
                <c:pt idx="38">
                  <c:v>普通外科</c:v>
                </c:pt>
                <c:pt idx="39">
                  <c:v>心病四科</c:v>
                </c:pt>
                <c:pt idx="40">
                  <c:v>重症医学科</c:v>
                </c:pt>
                <c:pt idx="41">
                  <c:v>西区重症医学科</c:v>
                </c:pt>
                <c:pt idx="42">
                  <c:v>眼科</c:v>
                </c:pt>
                <c:pt idx="43">
                  <c:v>产科</c:v>
                </c:pt>
                <c:pt idx="44">
                  <c:v>肾病科</c:v>
                </c:pt>
                <c:pt idx="45">
                  <c:v>医院</c:v>
                </c:pt>
                <c:pt idx="46">
                  <c:v>脑病三科</c:v>
                </c:pt>
                <c:pt idx="47">
                  <c:v>脑病一科</c:v>
                </c:pt>
                <c:pt idx="48">
                  <c:v>周围血管科</c:v>
                </c:pt>
                <c:pt idx="49">
                  <c:v>治未病中心</c:v>
                </c:pt>
                <c:pt idx="50">
                  <c:v>综合内科</c:v>
                </c:pt>
                <c:pt idx="51">
                  <c:v>心病三科</c:v>
                </c:pt>
                <c:pt idx="52">
                  <c:v>小儿骨科</c:v>
                </c:pt>
                <c:pt idx="53">
                  <c:v>推拿科</c:v>
                </c:pt>
                <c:pt idx="54">
                  <c:v>微创骨科</c:v>
                </c:pt>
                <c:pt idx="55">
                  <c:v>心血管内科</c:v>
                </c:pt>
                <c:pt idx="56">
                  <c:v>呼吸内科</c:v>
                </c:pt>
                <c:pt idx="57">
                  <c:v>儿科</c:v>
                </c:pt>
                <c:pt idx="58">
                  <c:v>显微骨科</c:v>
                </c:pt>
                <c:pt idx="59">
                  <c:v>肝病科</c:v>
                </c:pt>
                <c:pt idx="60">
                  <c:v>胸外科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98.49645148143931</c:v>
                </c:pt>
                <c:pt idx="2">
                  <c:v>96.87844333638206</c:v>
                </c:pt>
                <c:pt idx="3">
                  <c:v>96.68175877939917</c:v>
                </c:pt>
                <c:pt idx="4">
                  <c:v>95.28794358124082</c:v>
                </c:pt>
                <c:pt idx="5">
                  <c:v>95.05134719159713</c:v>
                </c:pt>
                <c:pt idx="6">
                  <c:v>89.60855961111268</c:v>
                </c:pt>
                <c:pt idx="7">
                  <c:v>89.25205694418172</c:v>
                </c:pt>
                <c:pt idx="8">
                  <c:v>86.70059206089165</c:v>
                </c:pt>
                <c:pt idx="9">
                  <c:v>85.5256487637215</c:v>
                </c:pt>
                <c:pt idx="10">
                  <c:v>85.3123693415084</c:v>
                </c:pt>
                <c:pt idx="11">
                  <c:v>84.15050223955151</c:v>
                </c:pt>
                <c:pt idx="12">
                  <c:v>83.95139205377414</c:v>
                </c:pt>
                <c:pt idx="13">
                  <c:v>83.3005120454634</c:v>
                </c:pt>
                <c:pt idx="14">
                  <c:v>82.96839999461582</c:v>
                </c:pt>
                <c:pt idx="15">
                  <c:v>80.56273407914988</c:v>
                </c:pt>
                <c:pt idx="16">
                  <c:v>76.08986298354338</c:v>
                </c:pt>
                <c:pt idx="17">
                  <c:v>74.6026228232045</c:v>
                </c:pt>
                <c:pt idx="18">
                  <c:v>72.91545777788076</c:v>
                </c:pt>
                <c:pt idx="19">
                  <c:v>71.65257531301904</c:v>
                </c:pt>
                <c:pt idx="20">
                  <c:v>67.86796478619348</c:v>
                </c:pt>
                <c:pt idx="21">
                  <c:v>64.85943628755498</c:v>
                </c:pt>
                <c:pt idx="22">
                  <c:v>62.76597950581649</c:v>
                </c:pt>
                <c:pt idx="23">
                  <c:v>58.72948433538645</c:v>
                </c:pt>
                <c:pt idx="24">
                  <c:v>57.07938947258046</c:v>
                </c:pt>
                <c:pt idx="25">
                  <c:v>55.89568048881247</c:v>
                </c:pt>
                <c:pt idx="26">
                  <c:v>52.186031322911035</c:v>
                </c:pt>
                <c:pt idx="27">
                  <c:v>51.3044435300224</c:v>
                </c:pt>
                <c:pt idx="28">
                  <c:v>50.10860837526037</c:v>
                </c:pt>
                <c:pt idx="29">
                  <c:v>49.464602448059736</c:v>
                </c:pt>
                <c:pt idx="30">
                  <c:v>47.41351947466865</c:v>
                </c:pt>
                <c:pt idx="31">
                  <c:v>45.78514408620473</c:v>
                </c:pt>
                <c:pt idx="32">
                  <c:v>45.78248123021761</c:v>
                </c:pt>
                <c:pt idx="33">
                  <c:v>45.76677507133697</c:v>
                </c:pt>
                <c:pt idx="34">
                  <c:v>45.449841291676044</c:v>
                </c:pt>
                <c:pt idx="35">
                  <c:v>44.805004119799</c:v>
                </c:pt>
                <c:pt idx="36">
                  <c:v>44.17196833234132</c:v>
                </c:pt>
                <c:pt idx="37">
                  <c:v>43.715009469929804</c:v>
                </c:pt>
                <c:pt idx="38">
                  <c:v>42.80021057770006</c:v>
                </c:pt>
                <c:pt idx="39">
                  <c:v>41.737300467875286</c:v>
                </c:pt>
                <c:pt idx="40">
                  <c:v>41.50525598531198</c:v>
                </c:pt>
                <c:pt idx="41">
                  <c:v>39.43570381848042</c:v>
                </c:pt>
                <c:pt idx="42">
                  <c:v>38.35964439053257</c:v>
                </c:pt>
                <c:pt idx="43">
                  <c:v>37.77346519365162</c:v>
                </c:pt>
                <c:pt idx="44">
                  <c:v>33.00988045514099</c:v>
                </c:pt>
                <c:pt idx="45">
                  <c:v>28.033321081905395</c:v>
                </c:pt>
                <c:pt idx="46">
                  <c:v>25.497124978792137</c:v>
                </c:pt>
                <c:pt idx="47">
                  <c:v>24.199713107789698</c:v>
                </c:pt>
                <c:pt idx="48">
                  <c:v>23.61168669025847</c:v>
                </c:pt>
                <c:pt idx="49">
                  <c:v>22.41148539812345</c:v>
                </c:pt>
                <c:pt idx="50">
                  <c:v>21.693363111559833</c:v>
                </c:pt>
                <c:pt idx="51">
                  <c:v>21.193940589176627</c:v>
                </c:pt>
                <c:pt idx="52">
                  <c:v>17.577869171075307</c:v>
                </c:pt>
                <c:pt idx="53">
                  <c:v>17.37623550411712</c:v>
                </c:pt>
                <c:pt idx="54">
                  <c:v>15.095018321009492</c:v>
                </c:pt>
                <c:pt idx="55">
                  <c:v>13.418540021947923</c:v>
                </c:pt>
                <c:pt idx="56">
                  <c:v>10.508704424903836</c:v>
                </c:pt>
                <c:pt idx="57">
                  <c:v>10.031513220553455</c:v>
                </c:pt>
                <c:pt idx="58">
                  <c:v>9.442438192650803</c:v>
                </c:pt>
                <c:pt idx="59">
                  <c:v>7.823256215197701</c:v>
                </c:pt>
                <c:pt idx="60">
                  <c:v>6.495728891933883</c:v>
                </c:pt>
                <c:pt idx="61">
                  <c:v>1.7966312589783868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身心医学科</c:v>
                </c:pt>
                <c:pt idx="2">
                  <c:v>东区肾病科</c:v>
                </c:pt>
                <c:pt idx="3">
                  <c:v>胸外科</c:v>
                </c:pt>
                <c:pt idx="4">
                  <c:v>神经内科</c:v>
                </c:pt>
                <c:pt idx="5">
                  <c:v>肛肠科</c:v>
                </c:pt>
                <c:pt idx="6">
                  <c:v>普通外科</c:v>
                </c:pt>
                <c:pt idx="7">
                  <c:v>肝病科</c:v>
                </c:pt>
                <c:pt idx="8">
                  <c:v>中医经典科</c:v>
                </c:pt>
                <c:pt idx="9">
                  <c:v>血液科</c:v>
                </c:pt>
                <c:pt idx="10">
                  <c:v>医院</c:v>
                </c:pt>
                <c:pt idx="11">
                  <c:v>内分泌科</c:v>
                </c:pt>
                <c:pt idx="12">
                  <c:v>周围血管科</c:v>
                </c:pt>
                <c:pt idx="13">
                  <c:v>小儿推拿科</c:v>
                </c:pt>
                <c:pt idx="14">
                  <c:v>耳鼻喉科</c:v>
                </c:pt>
                <c:pt idx="15">
                  <c:v>脑病三科</c:v>
                </c:pt>
                <c:pt idx="16">
                  <c:v>关节骨科</c:v>
                </c:pt>
                <c:pt idx="17">
                  <c:v>妇科妇二科合并</c:v>
                </c:pt>
                <c:pt idx="18">
                  <c:v>重症医学科</c:v>
                </c:pt>
                <c:pt idx="19">
                  <c:v>运动损伤骨科</c:v>
                </c:pt>
                <c:pt idx="20">
                  <c:v>儿科</c:v>
                </c:pt>
                <c:pt idx="21">
                  <c:v>治未病中心</c:v>
                </c:pt>
                <c:pt idx="22">
                  <c:v>脊柱骨科</c:v>
                </c:pt>
                <c:pt idx="23">
                  <c:v>脑病二科</c:v>
                </c:pt>
                <c:pt idx="24">
                  <c:v>肾脏内科</c:v>
                </c:pt>
                <c:pt idx="25">
                  <c:v>针灸科</c:v>
                </c:pt>
                <c:pt idx="26">
                  <c:v>综合内科</c:v>
                </c:pt>
                <c:pt idx="27">
                  <c:v>脾胃病科</c:v>
                </c:pt>
                <c:pt idx="28">
                  <c:v>心病四科</c:v>
                </c:pt>
                <c:pt idx="29">
                  <c:v>肾病科</c:v>
                </c:pt>
                <c:pt idx="30">
                  <c:v>心病一科</c:v>
                </c:pt>
                <c:pt idx="31">
                  <c:v>心病三科</c:v>
                </c:pt>
                <c:pt idx="32">
                  <c:v>产科</c:v>
                </c:pt>
                <c:pt idx="33">
                  <c:v>美容皮肤科</c:v>
                </c:pt>
                <c:pt idx="34">
                  <c:v>东区重症医学科</c:v>
                </c:pt>
                <c:pt idx="35">
                  <c:v>心病二科</c:v>
                </c:pt>
                <c:pt idx="36">
                  <c:v>骨科</c:v>
                </c:pt>
                <c:pt idx="37">
                  <c:v>心血管内科</c:v>
                </c:pt>
                <c:pt idx="38">
                  <c:v>呼吸内科</c:v>
                </c:pt>
                <c:pt idx="39">
                  <c:v>康复科</c:v>
                </c:pt>
                <c:pt idx="40">
                  <c:v>中医外治中心</c:v>
                </c:pt>
                <c:pt idx="41">
                  <c:v>妇二科</c:v>
                </c:pt>
                <c:pt idx="42">
                  <c:v>脑病一科</c:v>
                </c:pt>
                <c:pt idx="43">
                  <c:v>显微骨科</c:v>
                </c:pt>
                <c:pt idx="44">
                  <c:v>口腔科</c:v>
                </c:pt>
                <c:pt idx="45">
                  <c:v>风湿病科</c:v>
                </c:pt>
                <c:pt idx="46">
                  <c:v>男科</c:v>
                </c:pt>
                <c:pt idx="47">
                  <c:v>妇科</c:v>
                </c:pt>
                <c:pt idx="48">
                  <c:v>小儿骨科</c:v>
                </c:pt>
                <c:pt idx="49">
                  <c:v>创伤骨科</c:v>
                </c:pt>
                <c:pt idx="50">
                  <c:v>西区重症医学科</c:v>
                </c:pt>
                <c:pt idx="51">
                  <c:v>消化内科</c:v>
                </c:pt>
                <c:pt idx="52">
                  <c:v>肝胆外科</c:v>
                </c:pt>
                <c:pt idx="53">
                  <c:v>神经外科</c:v>
                </c:pt>
                <c:pt idx="54">
                  <c:v>泌尿外科</c:v>
                </c:pt>
                <c:pt idx="55">
                  <c:v>老年医学科</c:v>
                </c:pt>
                <c:pt idx="56">
                  <c:v>微创骨科</c:v>
                </c:pt>
                <c:pt idx="57">
                  <c:v>脾胃科消化科合并</c:v>
                </c:pt>
                <c:pt idx="58">
                  <c:v>推拿科</c:v>
                </c:pt>
                <c:pt idx="59">
                  <c:v>眼科</c:v>
                </c:pt>
                <c:pt idx="60">
                  <c:v>肿瘤内科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98.94808618180167</c:v>
                </c:pt>
                <c:pt idx="2">
                  <c:v>97.07652737997674</c:v>
                </c:pt>
                <c:pt idx="3">
                  <c:v>93.64730627697585</c:v>
                </c:pt>
                <c:pt idx="4">
                  <c:v>92.92018033144078</c:v>
                </c:pt>
                <c:pt idx="5">
                  <c:v>89.16441495312027</c:v>
                </c:pt>
                <c:pt idx="6">
                  <c:v>87.73359818612134</c:v>
                </c:pt>
                <c:pt idx="7">
                  <c:v>87.71325843138128</c:v>
                </c:pt>
                <c:pt idx="8">
                  <c:v>87.3046533587462</c:v>
                </c:pt>
                <c:pt idx="9">
                  <c:v>85.46376203196606</c:v>
                </c:pt>
                <c:pt idx="10">
                  <c:v>81.8670039621962</c:v>
                </c:pt>
                <c:pt idx="11">
                  <c:v>81.41816926850532</c:v>
                </c:pt>
                <c:pt idx="12">
                  <c:v>80.65788209801319</c:v>
                </c:pt>
                <c:pt idx="13">
                  <c:v>78.92008083400954</c:v>
                </c:pt>
                <c:pt idx="14">
                  <c:v>77.15847613473332</c:v>
                </c:pt>
                <c:pt idx="15">
                  <c:v>74.85804178408057</c:v>
                </c:pt>
                <c:pt idx="16">
                  <c:v>73.99499117913089</c:v>
                </c:pt>
                <c:pt idx="17">
                  <c:v>71.80644581508625</c:v>
                </c:pt>
                <c:pt idx="18">
                  <c:v>69.75372377875216</c:v>
                </c:pt>
                <c:pt idx="19">
                  <c:v>67.25412132086791</c:v>
                </c:pt>
                <c:pt idx="20">
                  <c:v>65.705356968286</c:v>
                </c:pt>
                <c:pt idx="21">
                  <c:v>63.18193230140431</c:v>
                </c:pt>
                <c:pt idx="22">
                  <c:v>62.9306350000045</c:v>
                </c:pt>
                <c:pt idx="23">
                  <c:v>61.0349982644897</c:v>
                </c:pt>
                <c:pt idx="24">
                  <c:v>60.57029498969568</c:v>
                </c:pt>
                <c:pt idx="25">
                  <c:v>53.01051359987048</c:v>
                </c:pt>
                <c:pt idx="26">
                  <c:v>52.25140580337789</c:v>
                </c:pt>
                <c:pt idx="27">
                  <c:v>48.803359442754456</c:v>
                </c:pt>
                <c:pt idx="28">
                  <c:v>46.84360691989605</c:v>
                </c:pt>
                <c:pt idx="29">
                  <c:v>44.6228950982273</c:v>
                </c:pt>
                <c:pt idx="30">
                  <c:v>44.220609693034504</c:v>
                </c:pt>
                <c:pt idx="31">
                  <c:v>43.39977920113738</c:v>
                </c:pt>
                <c:pt idx="32">
                  <c:v>42.60525197020443</c:v>
                </c:pt>
                <c:pt idx="33">
                  <c:v>38.90725201760103</c:v>
                </c:pt>
                <c:pt idx="34">
                  <c:v>37.70526993191656</c:v>
                </c:pt>
                <c:pt idx="35">
                  <c:v>34.517270161960376</c:v>
                </c:pt>
                <c:pt idx="36">
                  <c:v>34.42875693390461</c:v>
                </c:pt>
                <c:pt idx="37">
                  <c:v>32.81628810057615</c:v>
                </c:pt>
                <c:pt idx="38">
                  <c:v>30.876297405880244</c:v>
                </c:pt>
                <c:pt idx="39">
                  <c:v>23.57393215234566</c:v>
                </c:pt>
                <c:pt idx="40">
                  <c:v>22.657364701063525</c:v>
                </c:pt>
                <c:pt idx="41">
                  <c:v>22.60050158013475</c:v>
                </c:pt>
                <c:pt idx="42">
                  <c:v>22.600373659373886</c:v>
                </c:pt>
                <c:pt idx="43">
                  <c:v>19.362719276788347</c:v>
                </c:pt>
                <c:pt idx="44">
                  <c:v>17.809639021663312</c:v>
                </c:pt>
                <c:pt idx="45">
                  <c:v>17.421053083166157</c:v>
                </c:pt>
                <c:pt idx="46">
                  <c:v>17.37760479363091</c:v>
                </c:pt>
                <c:pt idx="47">
                  <c:v>17.133782740631585</c:v>
                </c:pt>
                <c:pt idx="48">
                  <c:v>16.99643656713031</c:v>
                </c:pt>
                <c:pt idx="49">
                  <c:v>15.142986307768263</c:v>
                </c:pt>
                <c:pt idx="50">
                  <c:v>14.457913579141142</c:v>
                </c:pt>
                <c:pt idx="51">
                  <c:v>14.053968799454061</c:v>
                </c:pt>
                <c:pt idx="52">
                  <c:v>12.533531693307507</c:v>
                </c:pt>
                <c:pt idx="53">
                  <c:v>11.604137123353814</c:v>
                </c:pt>
                <c:pt idx="54">
                  <c:v>9.25128523840029</c:v>
                </c:pt>
                <c:pt idx="55">
                  <c:v>7.7951405679113135</c:v>
                </c:pt>
                <c:pt idx="56">
                  <c:v>5.987136513222386</c:v>
                </c:pt>
                <c:pt idx="57">
                  <c:v>5.578403214545908</c:v>
                </c:pt>
                <c:pt idx="58">
                  <c:v>3.4494407858540637</c:v>
                </c:pt>
                <c:pt idx="59">
                  <c:v>2.7665906349240683</c:v>
                </c:pt>
                <c:pt idx="60">
                  <c:v>2.089851981554366</c:v>
                </c:pt>
                <c:pt idx="61">
                  <c:v>0.04930101900445342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显微骨科</c:v>
                </c:pt>
                <c:pt idx="2">
                  <c:v>耳鼻喉科</c:v>
                </c:pt>
                <c:pt idx="3">
                  <c:v>小儿骨科</c:v>
                </c:pt>
                <c:pt idx="4">
                  <c:v>妇二科</c:v>
                </c:pt>
                <c:pt idx="5">
                  <c:v>康复科</c:v>
                </c:pt>
                <c:pt idx="6">
                  <c:v>医院</c:v>
                </c:pt>
                <c:pt idx="7">
                  <c:v>东区肾病科</c:v>
                </c:pt>
                <c:pt idx="8">
                  <c:v>西区重症医学科</c:v>
                </c:pt>
                <c:pt idx="9">
                  <c:v>肾病科</c:v>
                </c:pt>
                <c:pt idx="10">
                  <c:v>微创骨科</c:v>
                </c:pt>
                <c:pt idx="11">
                  <c:v>胸外科</c:v>
                </c:pt>
                <c:pt idx="12">
                  <c:v>肝胆外科</c:v>
                </c:pt>
                <c:pt idx="13">
                  <c:v>骨科</c:v>
                </c:pt>
                <c:pt idx="14">
                  <c:v>东区重症医学科</c:v>
                </c:pt>
                <c:pt idx="15">
                  <c:v>口腔科</c:v>
                </c:pt>
                <c:pt idx="16">
                  <c:v>呼吸内科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治未病中心</c:v>
                </c:pt>
                <c:pt idx="20">
                  <c:v>神经内科</c:v>
                </c:pt>
                <c:pt idx="21">
                  <c:v>肝病科</c:v>
                </c:pt>
                <c:pt idx="22">
                  <c:v>重症医学科</c:v>
                </c:pt>
                <c:pt idx="23">
                  <c:v>小儿推拿科</c:v>
                </c:pt>
                <c:pt idx="24">
                  <c:v>中医外治中心</c:v>
                </c:pt>
                <c:pt idx="25">
                  <c:v>创伤骨科</c:v>
                </c:pt>
                <c:pt idx="26">
                  <c:v>中医经典科</c:v>
                </c:pt>
                <c:pt idx="27">
                  <c:v>脊柱骨科</c:v>
                </c:pt>
                <c:pt idx="28">
                  <c:v>脾胃病科</c:v>
                </c:pt>
                <c:pt idx="29">
                  <c:v>心血管内科</c:v>
                </c:pt>
                <c:pt idx="30">
                  <c:v>综合内科</c:v>
                </c:pt>
                <c:pt idx="31">
                  <c:v>周围血管科</c:v>
                </c:pt>
                <c:pt idx="32">
                  <c:v>皮肤科</c:v>
                </c:pt>
                <c:pt idx="33">
                  <c:v>男科</c:v>
                </c:pt>
                <c:pt idx="34">
                  <c:v>血液科</c:v>
                </c:pt>
                <c:pt idx="35">
                  <c:v>儿科</c:v>
                </c:pt>
                <c:pt idx="36">
                  <c:v>推拿科</c:v>
                </c:pt>
                <c:pt idx="37">
                  <c:v>老年医学科</c:v>
                </c:pt>
                <c:pt idx="38">
                  <c:v>心病四科</c:v>
                </c:pt>
                <c:pt idx="39">
                  <c:v>妇科</c:v>
                </c:pt>
                <c:pt idx="40">
                  <c:v>心病二科</c:v>
                </c:pt>
                <c:pt idx="41">
                  <c:v>消化内科</c:v>
                </c:pt>
                <c:pt idx="42">
                  <c:v>肛肠科</c:v>
                </c:pt>
                <c:pt idx="43">
                  <c:v>妇科妇二科合并</c:v>
                </c:pt>
                <c:pt idx="44">
                  <c:v>泌尿外科</c:v>
                </c:pt>
                <c:pt idx="45">
                  <c:v>美容皮肤科</c:v>
                </c:pt>
                <c:pt idx="46">
                  <c:v>身心医学科</c:v>
                </c:pt>
                <c:pt idx="47">
                  <c:v>内分泌科</c:v>
                </c:pt>
                <c:pt idx="48">
                  <c:v>脑病一科</c:v>
                </c:pt>
                <c:pt idx="49">
                  <c:v>普通外科</c:v>
                </c:pt>
                <c:pt idx="50">
                  <c:v>脾胃科消化科合并</c:v>
                </c:pt>
                <c:pt idx="51">
                  <c:v>针灸科</c:v>
                </c:pt>
                <c:pt idx="52">
                  <c:v>心病三科</c:v>
                </c:pt>
                <c:pt idx="53">
                  <c:v>脑病三科</c:v>
                </c:pt>
                <c:pt idx="54">
                  <c:v>乳腺甲状腺外科</c:v>
                </c:pt>
                <c:pt idx="55">
                  <c:v>脑病二科</c:v>
                </c:pt>
                <c:pt idx="56">
                  <c:v>心病一科</c:v>
                </c:pt>
                <c:pt idx="57">
                  <c:v>眼科</c:v>
                </c:pt>
                <c:pt idx="58">
                  <c:v>肾脏内科</c:v>
                </c:pt>
                <c:pt idx="59">
                  <c:v>神经外科</c:v>
                </c:pt>
                <c:pt idx="60">
                  <c:v>产科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96.25459887316481</c:v>
                </c:pt>
                <c:pt idx="2">
                  <c:v>94.62635343375014</c:v>
                </c:pt>
                <c:pt idx="3">
                  <c:v>94.4843731589299</c:v>
                </c:pt>
                <c:pt idx="4">
                  <c:v>91.73311059486075</c:v>
                </c:pt>
                <c:pt idx="5">
                  <c:v>91.68344881654862</c:v>
                </c:pt>
                <c:pt idx="6">
                  <c:v>90.5360190126784</c:v>
                </c:pt>
                <c:pt idx="7">
                  <c:v>89.63366091087798</c:v>
                </c:pt>
                <c:pt idx="8">
                  <c:v>89.30299251587617</c:v>
                </c:pt>
                <c:pt idx="9">
                  <c:v>88.45270881647463</c:v>
                </c:pt>
                <c:pt idx="10">
                  <c:v>88.11972719780991</c:v>
                </c:pt>
                <c:pt idx="11">
                  <c:v>87.83107304199308</c:v>
                </c:pt>
                <c:pt idx="12">
                  <c:v>83.61134492960544</c:v>
                </c:pt>
                <c:pt idx="13">
                  <c:v>81.77565230586028</c:v>
                </c:pt>
                <c:pt idx="14">
                  <c:v>80.5241008116863</c:v>
                </c:pt>
                <c:pt idx="15">
                  <c:v>75.45896989148878</c:v>
                </c:pt>
                <c:pt idx="16">
                  <c:v>73.8721802137708</c:v>
                </c:pt>
                <c:pt idx="17">
                  <c:v>73.21307394179154</c:v>
                </c:pt>
                <c:pt idx="18">
                  <c:v>73.13395434079972</c:v>
                </c:pt>
                <c:pt idx="19">
                  <c:v>71.01900030418501</c:v>
                </c:pt>
                <c:pt idx="20">
                  <c:v>66.90365011193865</c:v>
                </c:pt>
                <c:pt idx="21">
                  <c:v>66.54849882320255</c:v>
                </c:pt>
                <c:pt idx="22">
                  <c:v>65.5286267377787</c:v>
                </c:pt>
                <c:pt idx="23">
                  <c:v>64.67494531196728</c:v>
                </c:pt>
                <c:pt idx="24">
                  <c:v>63.10137857131039</c:v>
                </c:pt>
                <c:pt idx="25">
                  <c:v>61.30096502607242</c:v>
                </c:pt>
                <c:pt idx="26">
                  <c:v>58.53046984891719</c:v>
                </c:pt>
                <c:pt idx="27">
                  <c:v>57.30416275142966</c:v>
                </c:pt>
                <c:pt idx="28">
                  <c:v>56.884040983295684</c:v>
                </c:pt>
                <c:pt idx="29">
                  <c:v>55.255560520436866</c:v>
                </c:pt>
                <c:pt idx="30">
                  <c:v>51.86907924263092</c:v>
                </c:pt>
                <c:pt idx="31">
                  <c:v>45.14046363471454</c:v>
                </c:pt>
                <c:pt idx="32">
                  <c:v>44.91734715766414</c:v>
                </c:pt>
                <c:pt idx="33">
                  <c:v>43.158284839851774</c:v>
                </c:pt>
                <c:pt idx="34">
                  <c:v>42.593170907992366</c:v>
                </c:pt>
                <c:pt idx="35">
                  <c:v>41.5805342386789</c:v>
                </c:pt>
                <c:pt idx="36">
                  <c:v>41.23156028274917</c:v>
                </c:pt>
                <c:pt idx="37">
                  <c:v>40.44398708758908</c:v>
                </c:pt>
                <c:pt idx="38">
                  <c:v>33.73484154766141</c:v>
                </c:pt>
                <c:pt idx="39">
                  <c:v>32.6878941378869</c:v>
                </c:pt>
                <c:pt idx="40">
                  <c:v>29.791050661693525</c:v>
                </c:pt>
                <c:pt idx="41">
                  <c:v>29.553395143127293</c:v>
                </c:pt>
                <c:pt idx="42">
                  <c:v>28.052449355129102</c:v>
                </c:pt>
                <c:pt idx="43">
                  <c:v>27.046656565200568</c:v>
                </c:pt>
                <c:pt idx="44">
                  <c:v>25.175287949072864</c:v>
                </c:pt>
                <c:pt idx="45">
                  <c:v>24.37691125177176</c:v>
                </c:pt>
                <c:pt idx="46">
                  <c:v>23.69370657303512</c:v>
                </c:pt>
                <c:pt idx="47">
                  <c:v>23.52887352602192</c:v>
                </c:pt>
                <c:pt idx="48">
                  <c:v>23.19131107155157</c:v>
                </c:pt>
                <c:pt idx="49">
                  <c:v>18.576959298496565</c:v>
                </c:pt>
                <c:pt idx="50">
                  <c:v>17.496392436269893</c:v>
                </c:pt>
                <c:pt idx="51">
                  <c:v>17.282819300200465</c:v>
                </c:pt>
                <c:pt idx="52">
                  <c:v>16.433946839331483</c:v>
                </c:pt>
                <c:pt idx="53">
                  <c:v>15.078585919751653</c:v>
                </c:pt>
                <c:pt idx="54">
                  <c:v>13.545642526468272</c:v>
                </c:pt>
                <c:pt idx="55">
                  <c:v>9.389113484870679</c:v>
                </c:pt>
                <c:pt idx="56">
                  <c:v>9.18558680744773</c:v>
                </c:pt>
                <c:pt idx="57">
                  <c:v>8.580054271782375</c:v>
                </c:pt>
                <c:pt idx="58">
                  <c:v>5.096257088133994</c:v>
                </c:pt>
                <c:pt idx="59">
                  <c:v>4.681685277373463</c:v>
                </c:pt>
                <c:pt idx="60">
                  <c:v>4.257235956580373</c:v>
                </c:pt>
                <c:pt idx="61">
                  <c:v>2.739601596780138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脑病三科</c:v>
                </c:pt>
                <c:pt idx="2">
                  <c:v>儿科</c:v>
                </c:pt>
                <c:pt idx="3">
                  <c:v>小儿推拿科</c:v>
                </c:pt>
                <c:pt idx="4">
                  <c:v>显微骨科</c:v>
                </c:pt>
                <c:pt idx="5">
                  <c:v>微创骨科</c:v>
                </c:pt>
                <c:pt idx="6">
                  <c:v>身心医学科</c:v>
                </c:pt>
                <c:pt idx="7">
                  <c:v>治未病中心</c:v>
                </c:pt>
                <c:pt idx="8">
                  <c:v>脾胃病科</c:v>
                </c:pt>
                <c:pt idx="9">
                  <c:v>脑病二科</c:v>
                </c:pt>
                <c:pt idx="10">
                  <c:v>妇科</c:v>
                </c:pt>
                <c:pt idx="11">
                  <c:v>关节骨科</c:v>
                </c:pt>
                <c:pt idx="12">
                  <c:v>神经内科</c:v>
                </c:pt>
                <c:pt idx="13">
                  <c:v>心病三科</c:v>
                </c:pt>
                <c:pt idx="14">
                  <c:v>普通外科</c:v>
                </c:pt>
                <c:pt idx="15">
                  <c:v>呼吸内科</c:v>
                </c:pt>
                <c:pt idx="16">
                  <c:v>产科</c:v>
                </c:pt>
                <c:pt idx="17">
                  <c:v>心病二科</c:v>
                </c:pt>
                <c:pt idx="18">
                  <c:v>心病一科</c:v>
                </c:pt>
                <c:pt idx="19">
                  <c:v>针灸科</c:v>
                </c:pt>
                <c:pt idx="20">
                  <c:v>肿瘤内科</c:v>
                </c:pt>
                <c:pt idx="21">
                  <c:v>西区重症医学科</c:v>
                </c:pt>
                <c:pt idx="22">
                  <c:v>美容皮肤科</c:v>
                </c:pt>
                <c:pt idx="23">
                  <c:v>脊柱骨科</c:v>
                </c:pt>
                <c:pt idx="24">
                  <c:v>运动损伤骨科</c:v>
                </c:pt>
                <c:pt idx="25">
                  <c:v>乳腺甲状腺外科</c:v>
                </c:pt>
                <c:pt idx="26">
                  <c:v>肛肠科</c:v>
                </c:pt>
                <c:pt idx="27">
                  <c:v>泌尿外科</c:v>
                </c:pt>
                <c:pt idx="28">
                  <c:v>风湿病科</c:v>
                </c:pt>
                <c:pt idx="29">
                  <c:v>妇科妇二科合并</c:v>
                </c:pt>
                <c:pt idx="30">
                  <c:v>胸外科</c:v>
                </c:pt>
                <c:pt idx="31">
                  <c:v>脑病一科</c:v>
                </c:pt>
                <c:pt idx="32">
                  <c:v>消化内科</c:v>
                </c:pt>
                <c:pt idx="33">
                  <c:v>创伤骨科</c:v>
                </c:pt>
                <c:pt idx="34">
                  <c:v>医院</c:v>
                </c:pt>
                <c:pt idx="35">
                  <c:v>小儿骨科</c:v>
                </c:pt>
                <c:pt idx="36">
                  <c:v>肾脏内科</c:v>
                </c:pt>
                <c:pt idx="37">
                  <c:v>眼科</c:v>
                </c:pt>
                <c:pt idx="38">
                  <c:v>妇二科</c:v>
                </c:pt>
                <c:pt idx="39">
                  <c:v>中医外治中心</c:v>
                </c:pt>
                <c:pt idx="40">
                  <c:v>皮肤科</c:v>
                </c:pt>
                <c:pt idx="41">
                  <c:v>耳鼻喉科</c:v>
                </c:pt>
                <c:pt idx="42">
                  <c:v>内分泌科</c:v>
                </c:pt>
                <c:pt idx="43">
                  <c:v>骨科</c:v>
                </c:pt>
                <c:pt idx="44">
                  <c:v>神经外科</c:v>
                </c:pt>
                <c:pt idx="45">
                  <c:v>男科</c:v>
                </c:pt>
                <c:pt idx="46">
                  <c:v>东区重症医学科</c:v>
                </c:pt>
                <c:pt idx="47">
                  <c:v>推拿科</c:v>
                </c:pt>
                <c:pt idx="48">
                  <c:v>肝病科</c:v>
                </c:pt>
                <c:pt idx="49">
                  <c:v>康复科</c:v>
                </c:pt>
                <c:pt idx="50">
                  <c:v>综合内科</c:v>
                </c:pt>
                <c:pt idx="51">
                  <c:v>老年医学科</c:v>
                </c:pt>
                <c:pt idx="52">
                  <c:v>周围血管科</c:v>
                </c:pt>
                <c:pt idx="53">
                  <c:v>中医经典科</c:v>
                </c:pt>
                <c:pt idx="54">
                  <c:v>心病四科</c:v>
                </c:pt>
                <c:pt idx="55">
                  <c:v>重症医学科</c:v>
                </c:pt>
                <c:pt idx="56">
                  <c:v>心血管内科</c:v>
                </c:pt>
                <c:pt idx="57">
                  <c:v>肝胆外科</c:v>
                </c:pt>
                <c:pt idx="58">
                  <c:v>脾胃科消化科合并</c:v>
                </c:pt>
                <c:pt idx="59">
                  <c:v>肾病科</c:v>
                </c:pt>
                <c:pt idx="60">
                  <c:v>东区肾病科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98.39450458313271</c:v>
                </c:pt>
                <c:pt idx="2">
                  <c:v>97.67907065150264</c:v>
                </c:pt>
                <c:pt idx="3">
                  <c:v>96.75668141578541</c:v>
                </c:pt>
                <c:pt idx="4">
                  <c:v>96.10353371950536</c:v>
                </c:pt>
                <c:pt idx="5">
                  <c:v>91.99440687425732</c:v>
                </c:pt>
                <c:pt idx="6">
                  <c:v>91.08265198995907</c:v>
                </c:pt>
                <c:pt idx="7">
                  <c:v>90.17973229338781</c:v>
                </c:pt>
                <c:pt idx="8">
                  <c:v>88.94220300284405</c:v>
                </c:pt>
                <c:pt idx="9">
                  <c:v>87.65125003546763</c:v>
                </c:pt>
                <c:pt idx="10">
                  <c:v>84.5459280788402</c:v>
                </c:pt>
                <c:pt idx="11">
                  <c:v>73.23946514912971</c:v>
                </c:pt>
                <c:pt idx="12">
                  <c:v>72.57270081849747</c:v>
                </c:pt>
                <c:pt idx="13">
                  <c:v>72.09306293966185</c:v>
                </c:pt>
                <c:pt idx="14">
                  <c:v>71.10493088771365</c:v>
                </c:pt>
                <c:pt idx="15">
                  <c:v>71.06704465008998</c:v>
                </c:pt>
                <c:pt idx="16">
                  <c:v>69.11763301107868</c:v>
                </c:pt>
                <c:pt idx="17">
                  <c:v>65.99991490855899</c:v>
                </c:pt>
                <c:pt idx="18">
                  <c:v>65.84136695401861</c:v>
                </c:pt>
                <c:pt idx="19">
                  <c:v>65.69422119957581</c:v>
                </c:pt>
                <c:pt idx="20">
                  <c:v>64.59892922278246</c:v>
                </c:pt>
                <c:pt idx="21">
                  <c:v>64.59525351241783</c:v>
                </c:pt>
                <c:pt idx="22">
                  <c:v>64.50476539124276</c:v>
                </c:pt>
                <c:pt idx="23">
                  <c:v>63.913415224738955</c:v>
                </c:pt>
                <c:pt idx="24">
                  <c:v>58.26910645491927</c:v>
                </c:pt>
                <c:pt idx="25">
                  <c:v>57.55682629563732</c:v>
                </c:pt>
                <c:pt idx="26">
                  <c:v>53.9382884296987</c:v>
                </c:pt>
                <c:pt idx="27">
                  <c:v>51.92922257927587</c:v>
                </c:pt>
                <c:pt idx="28">
                  <c:v>49.924834012433465</c:v>
                </c:pt>
                <c:pt idx="29">
                  <c:v>46.34948936100208</c:v>
                </c:pt>
                <c:pt idx="30">
                  <c:v>46.345756109091795</c:v>
                </c:pt>
                <c:pt idx="31">
                  <c:v>44.12290374077717</c:v>
                </c:pt>
                <c:pt idx="32">
                  <c:v>41.91248487722508</c:v>
                </c:pt>
                <c:pt idx="33">
                  <c:v>40.80247800995601</c:v>
                </c:pt>
                <c:pt idx="34">
                  <c:v>38.529458939796946</c:v>
                </c:pt>
                <c:pt idx="35">
                  <c:v>36.22749655482134</c:v>
                </c:pt>
                <c:pt idx="36">
                  <c:v>30.834379544138127</c:v>
                </c:pt>
                <c:pt idx="37">
                  <c:v>30.34155873026383</c:v>
                </c:pt>
                <c:pt idx="38">
                  <c:v>29.40168027813174</c:v>
                </c:pt>
                <c:pt idx="39">
                  <c:v>27.552421067617054</c:v>
                </c:pt>
                <c:pt idx="40">
                  <c:v>27.20173430289232</c:v>
                </c:pt>
                <c:pt idx="41">
                  <c:v>26.770430977757243</c:v>
                </c:pt>
                <c:pt idx="42">
                  <c:v>26.054425505556758</c:v>
                </c:pt>
                <c:pt idx="43">
                  <c:v>24.233533070191058</c:v>
                </c:pt>
                <c:pt idx="44">
                  <c:v>22.234364844077803</c:v>
                </c:pt>
                <c:pt idx="45">
                  <c:v>20.86561734582554</c:v>
                </c:pt>
                <c:pt idx="46">
                  <c:v>20.018424860286764</c:v>
                </c:pt>
                <c:pt idx="47">
                  <c:v>19.868330975431032</c:v>
                </c:pt>
                <c:pt idx="48">
                  <c:v>18.359344308958665</c:v>
                </c:pt>
                <c:pt idx="49">
                  <c:v>16.735319489264207</c:v>
                </c:pt>
                <c:pt idx="50">
                  <c:v>13.235159860727885</c:v>
                </c:pt>
                <c:pt idx="51">
                  <c:v>12.924962609136802</c:v>
                </c:pt>
                <c:pt idx="52">
                  <c:v>12.170493630090478</c:v>
                </c:pt>
                <c:pt idx="53">
                  <c:v>11.013985255875529</c:v>
                </c:pt>
                <c:pt idx="54">
                  <c:v>10.808799139584524</c:v>
                </c:pt>
                <c:pt idx="55">
                  <c:v>7.824541182629085</c:v>
                </c:pt>
                <c:pt idx="56">
                  <c:v>7.42750810106186</c:v>
                </c:pt>
                <c:pt idx="57">
                  <c:v>4.5405331555569415</c:v>
                </c:pt>
                <c:pt idx="58">
                  <c:v>4.147292598347874</c:v>
                </c:pt>
                <c:pt idx="59">
                  <c:v>4.0198742452222564</c:v>
                </c:pt>
                <c:pt idx="60">
                  <c:v>3.2854754427256654</c:v>
                </c:pt>
                <c:pt idx="61">
                  <c:v>1.5063283105900476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医院</c:v>
                </c:pt>
                <c:pt idx="2">
                  <c:v>妇二科</c:v>
                </c:pt>
                <c:pt idx="3">
                  <c:v>神经外科</c:v>
                </c:pt>
                <c:pt idx="4">
                  <c:v>身心医学科</c:v>
                </c:pt>
                <c:pt idx="5">
                  <c:v>风湿病科</c:v>
                </c:pt>
                <c:pt idx="6">
                  <c:v>内分泌科</c:v>
                </c:pt>
                <c:pt idx="7">
                  <c:v>运动损伤骨科</c:v>
                </c:pt>
                <c:pt idx="8">
                  <c:v>心病三科</c:v>
                </c:pt>
                <c:pt idx="9">
                  <c:v>美容皮肤科</c:v>
                </c:pt>
                <c:pt idx="10">
                  <c:v>骨科</c:v>
                </c:pt>
                <c:pt idx="11">
                  <c:v>脊柱骨科</c:v>
                </c:pt>
                <c:pt idx="12">
                  <c:v>创伤骨科</c:v>
                </c:pt>
                <c:pt idx="13">
                  <c:v>脾胃科消化科合并</c:v>
                </c:pt>
                <c:pt idx="14">
                  <c:v>泌尿外科</c:v>
                </c:pt>
                <c:pt idx="15">
                  <c:v>耳鼻喉科</c:v>
                </c:pt>
                <c:pt idx="16">
                  <c:v>西区重症医学科</c:v>
                </c:pt>
                <c:pt idx="17">
                  <c:v>推拿科</c:v>
                </c:pt>
                <c:pt idx="18">
                  <c:v>小儿骨科</c:v>
                </c:pt>
                <c:pt idx="19">
                  <c:v>周围血管科</c:v>
                </c:pt>
                <c:pt idx="20">
                  <c:v>儿科</c:v>
                </c:pt>
                <c:pt idx="21">
                  <c:v>综合内科</c:v>
                </c:pt>
                <c:pt idx="22">
                  <c:v>血液科</c:v>
                </c:pt>
                <c:pt idx="23">
                  <c:v>关节骨科</c:v>
                </c:pt>
                <c:pt idx="24">
                  <c:v>胸外科</c:v>
                </c:pt>
                <c:pt idx="25">
                  <c:v>口腔科</c:v>
                </c:pt>
                <c:pt idx="26">
                  <c:v>肿瘤内科</c:v>
                </c:pt>
                <c:pt idx="27">
                  <c:v>康复科</c:v>
                </c:pt>
                <c:pt idx="28">
                  <c:v>老年医学科</c:v>
                </c:pt>
                <c:pt idx="29">
                  <c:v>脑病三科</c:v>
                </c:pt>
                <c:pt idx="30">
                  <c:v>脾胃病科</c:v>
                </c:pt>
                <c:pt idx="31">
                  <c:v>消化内科</c:v>
                </c:pt>
                <c:pt idx="32">
                  <c:v>微创骨科</c:v>
                </c:pt>
                <c:pt idx="33">
                  <c:v>皮肤科</c:v>
                </c:pt>
                <c:pt idx="34">
                  <c:v>小儿推拿科</c:v>
                </c:pt>
                <c:pt idx="35">
                  <c:v>肝病科</c:v>
                </c:pt>
                <c:pt idx="36">
                  <c:v>针灸科</c:v>
                </c:pt>
                <c:pt idx="37">
                  <c:v>呼吸内科</c:v>
                </c:pt>
                <c:pt idx="38">
                  <c:v>男科</c:v>
                </c:pt>
                <c:pt idx="39">
                  <c:v>脑病一科</c:v>
                </c:pt>
                <c:pt idx="40">
                  <c:v>显微骨科</c:v>
                </c:pt>
                <c:pt idx="41">
                  <c:v>肛肠科</c:v>
                </c:pt>
                <c:pt idx="42">
                  <c:v>心血管内科</c:v>
                </c:pt>
                <c:pt idx="43">
                  <c:v>心病四科</c:v>
                </c:pt>
                <c:pt idx="44">
                  <c:v>治未病中心</c:v>
                </c:pt>
                <c:pt idx="45">
                  <c:v>中医经典科</c:v>
                </c:pt>
                <c:pt idx="46">
                  <c:v>肝胆外科</c:v>
                </c:pt>
                <c:pt idx="47">
                  <c:v>妇科</c:v>
                </c:pt>
                <c:pt idx="48">
                  <c:v>眼科</c:v>
                </c:pt>
                <c:pt idx="49">
                  <c:v>重症医学科</c:v>
                </c:pt>
                <c:pt idx="50">
                  <c:v>脑病二科</c:v>
                </c:pt>
                <c:pt idx="51">
                  <c:v>肾脏内科</c:v>
                </c:pt>
                <c:pt idx="52">
                  <c:v>肾病科</c:v>
                </c:pt>
                <c:pt idx="53">
                  <c:v>心病二科</c:v>
                </c:pt>
                <c:pt idx="54">
                  <c:v>普通外科</c:v>
                </c:pt>
                <c:pt idx="55">
                  <c:v>东区肾病科</c:v>
                </c:pt>
                <c:pt idx="56">
                  <c:v>产科</c:v>
                </c:pt>
                <c:pt idx="57">
                  <c:v>东区重症医学科</c:v>
                </c:pt>
                <c:pt idx="58">
                  <c:v>妇科妇二科合并</c:v>
                </c:pt>
                <c:pt idx="59">
                  <c:v>乳腺甲状腺外科</c:v>
                </c:pt>
                <c:pt idx="60">
                  <c:v>心病一科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99.89940076543489</c:v>
                </c:pt>
                <c:pt idx="2">
                  <c:v>98.11634268550623</c:v>
                </c:pt>
                <c:pt idx="3">
                  <c:v>96.82292409993754</c:v>
                </c:pt>
                <c:pt idx="4">
                  <c:v>95.95505973868862</c:v>
                </c:pt>
                <c:pt idx="5">
                  <c:v>95.09232563114654</c:v>
                </c:pt>
                <c:pt idx="6">
                  <c:v>94.31801317992137</c:v>
                </c:pt>
                <c:pt idx="7">
                  <c:v>93.66696878876138</c:v>
                </c:pt>
                <c:pt idx="8">
                  <c:v>90.66307972507778</c:v>
                </c:pt>
                <c:pt idx="9">
                  <c:v>89.92223551438998</c:v>
                </c:pt>
                <c:pt idx="10">
                  <c:v>87.89771918998791</c:v>
                </c:pt>
                <c:pt idx="11">
                  <c:v>86.65714695256816</c:v>
                </c:pt>
                <c:pt idx="12">
                  <c:v>86.16811187084362</c:v>
                </c:pt>
                <c:pt idx="13">
                  <c:v>84.8826828480131</c:v>
                </c:pt>
                <c:pt idx="14">
                  <c:v>84.00215515654497</c:v>
                </c:pt>
                <c:pt idx="15">
                  <c:v>83.65161679673471</c:v>
                </c:pt>
                <c:pt idx="16">
                  <c:v>80.23601187679687</c:v>
                </c:pt>
                <c:pt idx="17">
                  <c:v>79.60962881144863</c:v>
                </c:pt>
                <c:pt idx="18">
                  <c:v>77.40270304452685</c:v>
                </c:pt>
                <c:pt idx="19">
                  <c:v>76.20871601772856</c:v>
                </c:pt>
                <c:pt idx="20">
                  <c:v>73.48288052403682</c:v>
                </c:pt>
                <c:pt idx="21">
                  <c:v>73.46427845716607</c:v>
                </c:pt>
                <c:pt idx="22">
                  <c:v>72.71227442878019</c:v>
                </c:pt>
                <c:pt idx="23">
                  <c:v>72.61652347326803</c:v>
                </c:pt>
                <c:pt idx="24">
                  <c:v>70.77914595352962</c:v>
                </c:pt>
                <c:pt idx="25">
                  <c:v>69.13926976491031</c:v>
                </c:pt>
                <c:pt idx="26">
                  <c:v>68.74299573720752</c:v>
                </c:pt>
                <c:pt idx="27">
                  <c:v>67.08635781798077</c:v>
                </c:pt>
                <c:pt idx="28">
                  <c:v>62.35293800253487</c:v>
                </c:pt>
                <c:pt idx="29">
                  <c:v>61.29328223202027</c:v>
                </c:pt>
                <c:pt idx="30">
                  <c:v>60.653216113287634</c:v>
                </c:pt>
                <c:pt idx="31">
                  <c:v>59.822153299267036</c:v>
                </c:pt>
                <c:pt idx="32">
                  <c:v>55.88231226442132</c:v>
                </c:pt>
                <c:pt idx="33">
                  <c:v>45.74342058287072</c:v>
                </c:pt>
                <c:pt idx="34">
                  <c:v>44.51378034987455</c:v>
                </c:pt>
                <c:pt idx="35">
                  <c:v>43.99671065219412</c:v>
                </c:pt>
                <c:pt idx="36">
                  <c:v>39.8767876457274</c:v>
                </c:pt>
                <c:pt idx="37">
                  <c:v>39.377970336835006</c:v>
                </c:pt>
                <c:pt idx="38">
                  <c:v>38.38429234172505</c:v>
                </c:pt>
                <c:pt idx="39">
                  <c:v>34.47840343055834</c:v>
                </c:pt>
                <c:pt idx="40">
                  <c:v>31.569085663687197</c:v>
                </c:pt>
                <c:pt idx="41">
                  <c:v>31.104980194990212</c:v>
                </c:pt>
                <c:pt idx="42">
                  <c:v>29.431742445628316</c:v>
                </c:pt>
                <c:pt idx="43">
                  <c:v>27.09250009826556</c:v>
                </c:pt>
                <c:pt idx="44">
                  <c:v>26.246438607680798</c:v>
                </c:pt>
                <c:pt idx="45">
                  <c:v>25.963782667288275</c:v>
                </c:pt>
                <c:pt idx="46">
                  <c:v>25.399304590215145</c:v>
                </c:pt>
                <c:pt idx="47">
                  <c:v>24.083392421147067</c:v>
                </c:pt>
                <c:pt idx="48">
                  <c:v>23.08093875978944</c:v>
                </c:pt>
                <c:pt idx="49">
                  <c:v>20.560530931822708</c:v>
                </c:pt>
                <c:pt idx="50">
                  <c:v>17.998796924507122</c:v>
                </c:pt>
                <c:pt idx="51">
                  <c:v>13.341117659574893</c:v>
                </c:pt>
                <c:pt idx="52">
                  <c:v>12.40910901515564</c:v>
                </c:pt>
                <c:pt idx="53">
                  <c:v>11.913592275850517</c:v>
                </c:pt>
                <c:pt idx="54">
                  <c:v>10.820293010846564</c:v>
                </c:pt>
                <c:pt idx="55">
                  <c:v>10.458952621581416</c:v>
                </c:pt>
                <c:pt idx="56">
                  <c:v>8.517317308258683</c:v>
                </c:pt>
                <c:pt idx="57">
                  <c:v>6.376896625998045</c:v>
                </c:pt>
                <c:pt idx="58">
                  <c:v>6.356977705909607</c:v>
                </c:pt>
                <c:pt idx="59">
                  <c:v>3.0432715735171207</c:v>
                </c:pt>
                <c:pt idx="60">
                  <c:v>1.5394338091174624</c:v>
                </c:pt>
                <c:pt idx="61">
                  <c:v>0.16736801986239935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乳腺甲状腺外科</c:v>
                </c:pt>
                <c:pt idx="2">
                  <c:v>胸外科</c:v>
                </c:pt>
                <c:pt idx="3">
                  <c:v>美容皮肤科</c:v>
                </c:pt>
                <c:pt idx="4">
                  <c:v>心病一科</c:v>
                </c:pt>
                <c:pt idx="5">
                  <c:v>男科</c:v>
                </c:pt>
                <c:pt idx="6">
                  <c:v>微创骨科</c:v>
                </c:pt>
                <c:pt idx="7">
                  <c:v>肾脏内科</c:v>
                </c:pt>
                <c:pt idx="8">
                  <c:v>肝胆外科</c:v>
                </c:pt>
                <c:pt idx="9">
                  <c:v>中医经典科</c:v>
                </c:pt>
                <c:pt idx="10">
                  <c:v>重症医学科</c:v>
                </c:pt>
                <c:pt idx="11">
                  <c:v>肝病科</c:v>
                </c:pt>
                <c:pt idx="12">
                  <c:v>医院</c:v>
                </c:pt>
                <c:pt idx="13">
                  <c:v>脾胃病科</c:v>
                </c:pt>
                <c:pt idx="14">
                  <c:v>儿科</c:v>
                </c:pt>
                <c:pt idx="15">
                  <c:v>口腔科</c:v>
                </c:pt>
                <c:pt idx="16">
                  <c:v>东区重症医学科</c:v>
                </c:pt>
                <c:pt idx="17">
                  <c:v>内分泌科</c:v>
                </c:pt>
                <c:pt idx="18">
                  <c:v>运动损伤骨科</c:v>
                </c:pt>
                <c:pt idx="19">
                  <c:v>心病四科</c:v>
                </c:pt>
                <c:pt idx="20">
                  <c:v>妇科</c:v>
                </c:pt>
                <c:pt idx="21">
                  <c:v>老年医学科</c:v>
                </c:pt>
                <c:pt idx="22">
                  <c:v>肿瘤内科</c:v>
                </c:pt>
                <c:pt idx="23">
                  <c:v>肛肠科</c:v>
                </c:pt>
                <c:pt idx="24">
                  <c:v>消化内科</c:v>
                </c:pt>
                <c:pt idx="25">
                  <c:v>骨科</c:v>
                </c:pt>
                <c:pt idx="26">
                  <c:v>产科</c:v>
                </c:pt>
                <c:pt idx="27">
                  <c:v>西区重症医学科</c:v>
                </c:pt>
                <c:pt idx="28">
                  <c:v>综合内科</c:v>
                </c:pt>
                <c:pt idx="29">
                  <c:v>心病三科</c:v>
                </c:pt>
                <c:pt idx="30">
                  <c:v>呼吸内科</c:v>
                </c:pt>
                <c:pt idx="31">
                  <c:v>心病二科</c:v>
                </c:pt>
                <c:pt idx="32">
                  <c:v>小儿骨科</c:v>
                </c:pt>
                <c:pt idx="33">
                  <c:v>心血管内科</c:v>
                </c:pt>
                <c:pt idx="34">
                  <c:v>小儿推拿科</c:v>
                </c:pt>
                <c:pt idx="35">
                  <c:v>神经内科</c:v>
                </c:pt>
                <c:pt idx="36">
                  <c:v>泌尿外科</c:v>
                </c:pt>
                <c:pt idx="37">
                  <c:v>神经外科</c:v>
                </c:pt>
                <c:pt idx="38">
                  <c:v>肾病科</c:v>
                </c:pt>
                <c:pt idx="39">
                  <c:v>身心医学科</c:v>
                </c:pt>
                <c:pt idx="40">
                  <c:v>风湿病科</c:v>
                </c:pt>
                <c:pt idx="41">
                  <c:v>中医外治中心</c:v>
                </c:pt>
                <c:pt idx="42">
                  <c:v>治未病中心</c:v>
                </c:pt>
                <c:pt idx="43">
                  <c:v>皮肤科</c:v>
                </c:pt>
                <c:pt idx="44">
                  <c:v>普通外科</c:v>
                </c:pt>
                <c:pt idx="45">
                  <c:v>眼科</c:v>
                </c:pt>
                <c:pt idx="46">
                  <c:v>东区肾病科</c:v>
                </c:pt>
                <c:pt idx="47">
                  <c:v>妇二科</c:v>
                </c:pt>
                <c:pt idx="48">
                  <c:v>脑病二科</c:v>
                </c:pt>
                <c:pt idx="49">
                  <c:v>针灸科</c:v>
                </c:pt>
                <c:pt idx="50">
                  <c:v>推拿科</c:v>
                </c:pt>
                <c:pt idx="51">
                  <c:v>脊柱骨科</c:v>
                </c:pt>
                <c:pt idx="52">
                  <c:v>脑病三科</c:v>
                </c:pt>
                <c:pt idx="53">
                  <c:v>血液科</c:v>
                </c:pt>
                <c:pt idx="54">
                  <c:v>康复科</c:v>
                </c:pt>
                <c:pt idx="55">
                  <c:v>关节骨科</c:v>
                </c:pt>
                <c:pt idx="56">
                  <c:v>显微骨科</c:v>
                </c:pt>
                <c:pt idx="57">
                  <c:v>耳鼻喉科</c:v>
                </c:pt>
                <c:pt idx="58">
                  <c:v>周围血管科</c:v>
                </c:pt>
                <c:pt idx="59">
                  <c:v>脑病一科</c:v>
                </c:pt>
                <c:pt idx="60">
                  <c:v>妇科妇二科合并</c:v>
                </c:pt>
                <c:pt idx="61">
                  <c:v>创伤骨科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99.21137238001506</c:v>
                </c:pt>
                <c:pt idx="2">
                  <c:v>98.20969226994147</c:v>
                </c:pt>
                <c:pt idx="3">
                  <c:v>96.28622776101524</c:v>
                </c:pt>
                <c:pt idx="4">
                  <c:v>95.40755289923301</c:v>
                </c:pt>
                <c:pt idx="5">
                  <c:v>95.14708939491587</c:v>
                </c:pt>
                <c:pt idx="6">
                  <c:v>95.05818547690126</c:v>
                </c:pt>
                <c:pt idx="7">
                  <c:v>94.7370147319105</c:v>
                </c:pt>
                <c:pt idx="8">
                  <c:v>91.29689677830989</c:v>
                </c:pt>
                <c:pt idx="9">
                  <c:v>88.5189175789121</c:v>
                </c:pt>
                <c:pt idx="10">
                  <c:v>86.39459458432492</c:v>
                </c:pt>
                <c:pt idx="11">
                  <c:v>86.07179709135859</c:v>
                </c:pt>
                <c:pt idx="12">
                  <c:v>85.89709551594545</c:v>
                </c:pt>
                <c:pt idx="13">
                  <c:v>85.6341830317459</c:v>
                </c:pt>
                <c:pt idx="14">
                  <c:v>84.76104602970635</c:v>
                </c:pt>
                <c:pt idx="15">
                  <c:v>82.62418352163265</c:v>
                </c:pt>
                <c:pt idx="16">
                  <c:v>82.02942001558031</c:v>
                </c:pt>
                <c:pt idx="17">
                  <c:v>81.33725312267178</c:v>
                </c:pt>
                <c:pt idx="18">
                  <c:v>80.52269583734855</c:v>
                </c:pt>
                <c:pt idx="19">
                  <c:v>79.1127039708234</c:v>
                </c:pt>
                <c:pt idx="20">
                  <c:v>76.95133369871908</c:v>
                </c:pt>
                <c:pt idx="21">
                  <c:v>75.52447836692843</c:v>
                </c:pt>
                <c:pt idx="22">
                  <c:v>74.17701885454096</c:v>
                </c:pt>
                <c:pt idx="23">
                  <c:v>73.22629193866612</c:v>
                </c:pt>
                <c:pt idx="24">
                  <c:v>71.06722476110139</c:v>
                </c:pt>
                <c:pt idx="25">
                  <c:v>69.08125730300033</c:v>
                </c:pt>
                <c:pt idx="26">
                  <c:v>68.1611745465693</c:v>
                </c:pt>
                <c:pt idx="27">
                  <c:v>67.5796176690676</c:v>
                </c:pt>
                <c:pt idx="28">
                  <c:v>64.22684969261954</c:v>
                </c:pt>
                <c:pt idx="29">
                  <c:v>64.20805832456409</c:v>
                </c:pt>
                <c:pt idx="30">
                  <c:v>55.73747853055533</c:v>
                </c:pt>
                <c:pt idx="31">
                  <c:v>55.3933344815024</c:v>
                </c:pt>
                <c:pt idx="32">
                  <c:v>54.887015547509286</c:v>
                </c:pt>
                <c:pt idx="33">
                  <c:v>54.65407787099034</c:v>
                </c:pt>
                <c:pt idx="34">
                  <c:v>53.755956091542295</c:v>
                </c:pt>
                <c:pt idx="35">
                  <c:v>49.5707461637414</c:v>
                </c:pt>
                <c:pt idx="36">
                  <c:v>48.92572188486437</c:v>
                </c:pt>
                <c:pt idx="37">
                  <c:v>47.28514794420021</c:v>
                </c:pt>
                <c:pt idx="38">
                  <c:v>46.816642695533496</c:v>
                </c:pt>
                <c:pt idx="39">
                  <c:v>42.86376831706432</c:v>
                </c:pt>
                <c:pt idx="40">
                  <c:v>41.96035638331548</c:v>
                </c:pt>
                <c:pt idx="41">
                  <c:v>41.008350561254225</c:v>
                </c:pt>
                <c:pt idx="42">
                  <c:v>39.366164872131726</c:v>
                </c:pt>
                <c:pt idx="43">
                  <c:v>38.272500726675254</c:v>
                </c:pt>
                <c:pt idx="44">
                  <c:v>36.58346684010707</c:v>
                </c:pt>
                <c:pt idx="45">
                  <c:v>33.129513978422864</c:v>
                </c:pt>
                <c:pt idx="46">
                  <c:v>30.362109135550064</c:v>
                </c:pt>
                <c:pt idx="47">
                  <c:v>26.189599588884157</c:v>
                </c:pt>
                <c:pt idx="48">
                  <c:v>24.256139064731535</c:v>
                </c:pt>
                <c:pt idx="49">
                  <c:v>22.157372471734735</c:v>
                </c:pt>
                <c:pt idx="50">
                  <c:v>16.720069166680815</c:v>
                </c:pt>
                <c:pt idx="51">
                  <c:v>16.15331268878689</c:v>
                </c:pt>
                <c:pt idx="52">
                  <c:v>14.407979602872105</c:v>
                </c:pt>
                <c:pt idx="53">
                  <c:v>13.723086806315807</c:v>
                </c:pt>
                <c:pt idx="54">
                  <c:v>13.173896636459993</c:v>
                </c:pt>
                <c:pt idx="55">
                  <c:v>11.9656755132032</c:v>
                </c:pt>
                <c:pt idx="56">
                  <c:v>9.81854416053509</c:v>
                </c:pt>
                <c:pt idx="57">
                  <c:v>8.213383659694177</c:v>
                </c:pt>
                <c:pt idx="58">
                  <c:v>6.603884117848199</c:v>
                </c:pt>
                <c:pt idx="59">
                  <c:v>4.167958225419858</c:v>
                </c:pt>
                <c:pt idx="60">
                  <c:v>3.223668263020877</c:v>
                </c:pt>
                <c:pt idx="61">
                  <c:v>1.9273455714686856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内分泌科</c:v>
                </c:pt>
                <c:pt idx="4">
                  <c:v>身心医学科</c:v>
                </c:pt>
                <c:pt idx="5">
                  <c:v>消化内科</c:v>
                </c:pt>
                <c:pt idx="6">
                  <c:v>治未病中心</c:v>
                </c:pt>
                <c:pt idx="7">
                  <c:v>男科</c:v>
                </c:pt>
                <c:pt idx="8">
                  <c:v>妇科</c:v>
                </c:pt>
                <c:pt idx="9">
                  <c:v>中医经典科</c:v>
                </c:pt>
                <c:pt idx="10">
                  <c:v>周围血管科</c:v>
                </c:pt>
                <c:pt idx="11">
                  <c:v>妇科妇二科合并</c:v>
                </c:pt>
                <c:pt idx="12">
                  <c:v>脑病三科</c:v>
                </c:pt>
                <c:pt idx="13">
                  <c:v>小儿骨科</c:v>
                </c:pt>
                <c:pt idx="14">
                  <c:v>脑病一科</c:v>
                </c:pt>
                <c:pt idx="15">
                  <c:v>耳鼻喉科</c:v>
                </c:pt>
                <c:pt idx="16">
                  <c:v>心病二科</c:v>
                </c:pt>
                <c:pt idx="17">
                  <c:v>胸外科</c:v>
                </c:pt>
                <c:pt idx="18">
                  <c:v>老年医学科</c:v>
                </c:pt>
                <c:pt idx="19">
                  <c:v>显微骨科</c:v>
                </c:pt>
                <c:pt idx="20">
                  <c:v>儿科</c:v>
                </c:pt>
                <c:pt idx="21">
                  <c:v>心病一科</c:v>
                </c:pt>
                <c:pt idx="22">
                  <c:v>康复科</c:v>
                </c:pt>
                <c:pt idx="23">
                  <c:v>呼吸内科</c:v>
                </c:pt>
                <c:pt idx="24">
                  <c:v>综合内科</c:v>
                </c:pt>
                <c:pt idx="25">
                  <c:v>脑病二科</c:v>
                </c:pt>
                <c:pt idx="26">
                  <c:v>肛肠科</c:v>
                </c:pt>
                <c:pt idx="27">
                  <c:v>肾病科</c:v>
                </c:pt>
                <c:pt idx="28">
                  <c:v>神经外科</c:v>
                </c:pt>
                <c:pt idx="29">
                  <c:v>产科</c:v>
                </c:pt>
                <c:pt idx="30">
                  <c:v>运动损伤骨科</c:v>
                </c:pt>
                <c:pt idx="31">
                  <c:v>肝病科</c:v>
                </c:pt>
                <c:pt idx="32">
                  <c:v>心病四科</c:v>
                </c:pt>
                <c:pt idx="33">
                  <c:v>普通外科</c:v>
                </c:pt>
                <c:pt idx="34">
                  <c:v>妇二科</c:v>
                </c:pt>
                <c:pt idx="35">
                  <c:v>脾胃病科</c:v>
                </c:pt>
                <c:pt idx="36">
                  <c:v>肝胆外科</c:v>
                </c:pt>
                <c:pt idx="37">
                  <c:v>关节骨科</c:v>
                </c:pt>
                <c:pt idx="38">
                  <c:v>东区重症医学科</c:v>
                </c:pt>
                <c:pt idx="39">
                  <c:v>推拿科</c:v>
                </c:pt>
                <c:pt idx="40">
                  <c:v>皮肤科</c:v>
                </c:pt>
                <c:pt idx="41">
                  <c:v>血液科</c:v>
                </c:pt>
                <c:pt idx="42">
                  <c:v>脾胃科消化科合并</c:v>
                </c:pt>
                <c:pt idx="43">
                  <c:v>西区重症医学科</c:v>
                </c:pt>
                <c:pt idx="44">
                  <c:v>针灸科</c:v>
                </c:pt>
                <c:pt idx="45">
                  <c:v>眼科</c:v>
                </c:pt>
                <c:pt idx="46">
                  <c:v>脊柱骨科</c:v>
                </c:pt>
                <c:pt idx="47">
                  <c:v>肾脏内科</c:v>
                </c:pt>
                <c:pt idx="48">
                  <c:v>微创骨科</c:v>
                </c:pt>
                <c:pt idx="49">
                  <c:v>心病三科</c:v>
                </c:pt>
                <c:pt idx="50">
                  <c:v>乳腺甲状腺外科</c:v>
                </c:pt>
                <c:pt idx="51">
                  <c:v>心血管内科</c:v>
                </c:pt>
                <c:pt idx="52">
                  <c:v>泌尿外科</c:v>
                </c:pt>
                <c:pt idx="53">
                  <c:v>医院</c:v>
                </c:pt>
                <c:pt idx="54">
                  <c:v>美容皮肤科</c:v>
                </c:pt>
                <c:pt idx="55">
                  <c:v>风湿病科</c:v>
                </c:pt>
                <c:pt idx="56">
                  <c:v>重症医学科</c:v>
                </c:pt>
                <c:pt idx="57">
                  <c:v>肿瘤内科</c:v>
                </c:pt>
                <c:pt idx="58">
                  <c:v>创伤骨科</c:v>
                </c:pt>
                <c:pt idx="59">
                  <c:v>骨科</c:v>
                </c:pt>
                <c:pt idx="60">
                  <c:v>口腔科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96.46929373964468</c:v>
                </c:pt>
                <c:pt idx="2">
                  <c:v>95.39316337493175</c:v>
                </c:pt>
                <c:pt idx="3">
                  <c:v>95.1499088411471</c:v>
                </c:pt>
                <c:pt idx="4">
                  <c:v>93.09875891870385</c:v>
                </c:pt>
                <c:pt idx="5">
                  <c:v>92.94582622699724</c:v>
                </c:pt>
                <c:pt idx="6">
                  <c:v>91.02737245960198</c:v>
                </c:pt>
                <c:pt idx="7">
                  <c:v>90.69945648136914</c:v>
                </c:pt>
                <c:pt idx="8">
                  <c:v>89.80402385503454</c:v>
                </c:pt>
                <c:pt idx="9">
                  <c:v>87.86693977889206</c:v>
                </c:pt>
                <c:pt idx="10">
                  <c:v>86.12030885914199</c:v>
                </c:pt>
                <c:pt idx="11">
                  <c:v>86.0736978273693</c:v>
                </c:pt>
                <c:pt idx="12">
                  <c:v>85.47639657949384</c:v>
                </c:pt>
                <c:pt idx="13">
                  <c:v>84.87327583049664</c:v>
                </c:pt>
                <c:pt idx="14">
                  <c:v>78.14348748950148</c:v>
                </c:pt>
                <c:pt idx="15">
                  <c:v>69.71514789718789</c:v>
                </c:pt>
                <c:pt idx="16">
                  <c:v>69.25529354552279</c:v>
                </c:pt>
                <c:pt idx="17">
                  <c:v>67.31402261720969</c:v>
                </c:pt>
                <c:pt idx="18">
                  <c:v>62.65049741094126</c:v>
                </c:pt>
                <c:pt idx="19">
                  <c:v>60.38375359054491</c:v>
                </c:pt>
                <c:pt idx="20">
                  <c:v>56.80844267744457</c:v>
                </c:pt>
                <c:pt idx="21">
                  <c:v>56.09847205592</c:v>
                </c:pt>
                <c:pt idx="22">
                  <c:v>54.15821396798631</c:v>
                </c:pt>
                <c:pt idx="23">
                  <c:v>53.159492310428206</c:v>
                </c:pt>
                <c:pt idx="24">
                  <c:v>52.59096568361603</c:v>
                </c:pt>
                <c:pt idx="25">
                  <c:v>51.24712715001854</c:v>
                </c:pt>
                <c:pt idx="26">
                  <c:v>49.043646654951516</c:v>
                </c:pt>
                <c:pt idx="27">
                  <c:v>48.994966332450616</c:v>
                </c:pt>
                <c:pt idx="28">
                  <c:v>47.99015413523975</c:v>
                </c:pt>
                <c:pt idx="29">
                  <c:v>47.14524368128689</c:v>
                </c:pt>
                <c:pt idx="30">
                  <c:v>45.12219778490423</c:v>
                </c:pt>
                <c:pt idx="31">
                  <c:v>43.74018297404828</c:v>
                </c:pt>
                <c:pt idx="32">
                  <c:v>43.54345108048173</c:v>
                </c:pt>
                <c:pt idx="33">
                  <c:v>42.556592007679214</c:v>
                </c:pt>
                <c:pt idx="34">
                  <c:v>42.11268064901162</c:v>
                </c:pt>
                <c:pt idx="35">
                  <c:v>41.30548269643275</c:v>
                </c:pt>
                <c:pt idx="36">
                  <c:v>39.42555884578349</c:v>
                </c:pt>
                <c:pt idx="37">
                  <c:v>39.05052059867173</c:v>
                </c:pt>
                <c:pt idx="38">
                  <c:v>37.11790168453856</c:v>
                </c:pt>
                <c:pt idx="39">
                  <c:v>35.815188398209315</c:v>
                </c:pt>
                <c:pt idx="40">
                  <c:v>35.08446341664027</c:v>
                </c:pt>
                <c:pt idx="41">
                  <c:v>34.665191615343424</c:v>
                </c:pt>
                <c:pt idx="42">
                  <c:v>33.65228829047448</c:v>
                </c:pt>
                <c:pt idx="43">
                  <c:v>32.506630793537234</c:v>
                </c:pt>
                <c:pt idx="44">
                  <c:v>31.434067186117982</c:v>
                </c:pt>
                <c:pt idx="45">
                  <c:v>29.51346938454283</c:v>
                </c:pt>
                <c:pt idx="46">
                  <c:v>28.37529128562206</c:v>
                </c:pt>
                <c:pt idx="47">
                  <c:v>20.244171823377663</c:v>
                </c:pt>
                <c:pt idx="48">
                  <c:v>19.099001312559242</c:v>
                </c:pt>
                <c:pt idx="49">
                  <c:v>18.78148978870219</c:v>
                </c:pt>
                <c:pt idx="50">
                  <c:v>18.634542313009717</c:v>
                </c:pt>
                <c:pt idx="51">
                  <c:v>18.47438336068591</c:v>
                </c:pt>
                <c:pt idx="52">
                  <c:v>17.875551196495312</c:v>
                </c:pt>
                <c:pt idx="53">
                  <c:v>17.40668457149424</c:v>
                </c:pt>
                <c:pt idx="54">
                  <c:v>10.070461769556884</c:v>
                </c:pt>
                <c:pt idx="55">
                  <c:v>8.652595213130356</c:v>
                </c:pt>
                <c:pt idx="56">
                  <c:v>7.728103236647942</c:v>
                </c:pt>
                <c:pt idx="57">
                  <c:v>6.909560110239037</c:v>
                </c:pt>
                <c:pt idx="58">
                  <c:v>5.924081049006109</c:v>
                </c:pt>
                <c:pt idx="59">
                  <c:v>3.628426011050734</c:v>
                </c:pt>
                <c:pt idx="60">
                  <c:v>3.0028113236888485</c:v>
                </c:pt>
                <c:pt idx="61">
                  <c:v>0.9747287819922877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东区肾病科</c:v>
                </c:pt>
                <c:pt idx="2">
                  <c:v>小儿推拿科</c:v>
                </c:pt>
                <c:pt idx="3">
                  <c:v>内分泌科</c:v>
                </c:pt>
                <c:pt idx="4">
                  <c:v>身心医学科</c:v>
                </c:pt>
                <c:pt idx="5">
                  <c:v>消化内科</c:v>
                </c:pt>
                <c:pt idx="6">
                  <c:v>治未病中心</c:v>
                </c:pt>
                <c:pt idx="7">
                  <c:v>男科</c:v>
                </c:pt>
                <c:pt idx="8">
                  <c:v>妇科</c:v>
                </c:pt>
                <c:pt idx="9">
                  <c:v>中医经典科</c:v>
                </c:pt>
                <c:pt idx="10">
                  <c:v>周围血管科</c:v>
                </c:pt>
                <c:pt idx="11">
                  <c:v>妇科妇二科合并</c:v>
                </c:pt>
                <c:pt idx="12">
                  <c:v>脑病三科</c:v>
                </c:pt>
                <c:pt idx="13">
                  <c:v>小儿骨科</c:v>
                </c:pt>
                <c:pt idx="14">
                  <c:v>脑病一科</c:v>
                </c:pt>
                <c:pt idx="15">
                  <c:v>耳鼻喉科</c:v>
                </c:pt>
                <c:pt idx="16">
                  <c:v>心病二科</c:v>
                </c:pt>
                <c:pt idx="17">
                  <c:v>胸外科</c:v>
                </c:pt>
                <c:pt idx="18">
                  <c:v>老年医学科</c:v>
                </c:pt>
                <c:pt idx="19">
                  <c:v>显微骨科</c:v>
                </c:pt>
                <c:pt idx="20">
                  <c:v>儿科</c:v>
                </c:pt>
                <c:pt idx="21">
                  <c:v>心病一科</c:v>
                </c:pt>
                <c:pt idx="22">
                  <c:v>康复科</c:v>
                </c:pt>
                <c:pt idx="23">
                  <c:v>呼吸内科</c:v>
                </c:pt>
                <c:pt idx="24">
                  <c:v>综合内科</c:v>
                </c:pt>
                <c:pt idx="25">
                  <c:v>脑病二科</c:v>
                </c:pt>
                <c:pt idx="26">
                  <c:v>肛肠科</c:v>
                </c:pt>
                <c:pt idx="27">
                  <c:v>肾病科</c:v>
                </c:pt>
                <c:pt idx="28">
                  <c:v>神经外科</c:v>
                </c:pt>
                <c:pt idx="29">
                  <c:v>产科</c:v>
                </c:pt>
                <c:pt idx="30">
                  <c:v>运动损伤骨科</c:v>
                </c:pt>
                <c:pt idx="31">
                  <c:v>肝病科</c:v>
                </c:pt>
                <c:pt idx="32">
                  <c:v>心病四科</c:v>
                </c:pt>
                <c:pt idx="33">
                  <c:v>普通外科</c:v>
                </c:pt>
                <c:pt idx="34">
                  <c:v>妇二科</c:v>
                </c:pt>
                <c:pt idx="35">
                  <c:v>脾胃病科</c:v>
                </c:pt>
                <c:pt idx="36">
                  <c:v>肝胆外科</c:v>
                </c:pt>
                <c:pt idx="37">
                  <c:v>关节骨科</c:v>
                </c:pt>
                <c:pt idx="38">
                  <c:v>东区重症医学科</c:v>
                </c:pt>
                <c:pt idx="39">
                  <c:v>推拿科</c:v>
                </c:pt>
                <c:pt idx="40">
                  <c:v>皮肤科</c:v>
                </c:pt>
                <c:pt idx="41">
                  <c:v>血液科</c:v>
                </c:pt>
                <c:pt idx="42">
                  <c:v>脾胃科消化科合并</c:v>
                </c:pt>
                <c:pt idx="43">
                  <c:v>西区重症医学科</c:v>
                </c:pt>
                <c:pt idx="44">
                  <c:v>针灸科</c:v>
                </c:pt>
                <c:pt idx="45">
                  <c:v>眼科</c:v>
                </c:pt>
                <c:pt idx="46">
                  <c:v>脊柱骨科</c:v>
                </c:pt>
                <c:pt idx="47">
                  <c:v>肾脏内科</c:v>
                </c:pt>
                <c:pt idx="48">
                  <c:v>微创骨科</c:v>
                </c:pt>
                <c:pt idx="49">
                  <c:v>心病三科</c:v>
                </c:pt>
                <c:pt idx="50">
                  <c:v>乳腺甲状腺外科</c:v>
                </c:pt>
                <c:pt idx="51">
                  <c:v>心血管内科</c:v>
                </c:pt>
                <c:pt idx="52">
                  <c:v>泌尿外科</c:v>
                </c:pt>
                <c:pt idx="53">
                  <c:v>医院</c:v>
                </c:pt>
                <c:pt idx="54">
                  <c:v>美容皮肤科</c:v>
                </c:pt>
                <c:pt idx="55">
                  <c:v>风湿病科</c:v>
                </c:pt>
                <c:pt idx="56">
                  <c:v>重症医学科</c:v>
                </c:pt>
                <c:pt idx="57">
                  <c:v>肿瘤内科</c:v>
                </c:pt>
                <c:pt idx="58">
                  <c:v>创伤骨科</c:v>
                </c:pt>
                <c:pt idx="59">
                  <c:v>骨科</c:v>
                </c:pt>
                <c:pt idx="60">
                  <c:v>口腔科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96.46929373964468</c:v>
                </c:pt>
                <c:pt idx="2">
                  <c:v>95.39316337493175</c:v>
                </c:pt>
                <c:pt idx="3">
                  <c:v>95.1499088411471</c:v>
                </c:pt>
                <c:pt idx="4">
                  <c:v>93.09875891870385</c:v>
                </c:pt>
                <c:pt idx="5">
                  <c:v>92.94582622699724</c:v>
                </c:pt>
                <c:pt idx="6">
                  <c:v>91.02737245960198</c:v>
                </c:pt>
                <c:pt idx="7">
                  <c:v>90.69945648136914</c:v>
                </c:pt>
                <c:pt idx="8">
                  <c:v>89.80402385503454</c:v>
                </c:pt>
                <c:pt idx="9">
                  <c:v>87.86693977889206</c:v>
                </c:pt>
                <c:pt idx="10">
                  <c:v>86.12030885914199</c:v>
                </c:pt>
                <c:pt idx="11">
                  <c:v>86.0736978273693</c:v>
                </c:pt>
                <c:pt idx="12">
                  <c:v>85.47639657949384</c:v>
                </c:pt>
                <c:pt idx="13">
                  <c:v>84.87327583049664</c:v>
                </c:pt>
                <c:pt idx="14">
                  <c:v>78.14348748950148</c:v>
                </c:pt>
                <c:pt idx="15">
                  <c:v>69.71514789718789</c:v>
                </c:pt>
                <c:pt idx="16">
                  <c:v>69.25529354552279</c:v>
                </c:pt>
                <c:pt idx="17">
                  <c:v>67.31402261720969</c:v>
                </c:pt>
                <c:pt idx="18">
                  <c:v>62.65049741094126</c:v>
                </c:pt>
                <c:pt idx="19">
                  <c:v>60.38375359054491</c:v>
                </c:pt>
                <c:pt idx="20">
                  <c:v>56.80844267744457</c:v>
                </c:pt>
                <c:pt idx="21">
                  <c:v>56.09847205592</c:v>
                </c:pt>
                <c:pt idx="22">
                  <c:v>54.15821396798631</c:v>
                </c:pt>
                <c:pt idx="23">
                  <c:v>53.159492310428206</c:v>
                </c:pt>
                <c:pt idx="24">
                  <c:v>52.59096568361603</c:v>
                </c:pt>
                <c:pt idx="25">
                  <c:v>51.24712715001854</c:v>
                </c:pt>
                <c:pt idx="26">
                  <c:v>49.043646654951516</c:v>
                </c:pt>
                <c:pt idx="27">
                  <c:v>48.994966332450616</c:v>
                </c:pt>
                <c:pt idx="28">
                  <c:v>47.99015413523975</c:v>
                </c:pt>
                <c:pt idx="29">
                  <c:v>47.14524368128689</c:v>
                </c:pt>
                <c:pt idx="30">
                  <c:v>45.12219778490423</c:v>
                </c:pt>
                <c:pt idx="31">
                  <c:v>43.74018297404828</c:v>
                </c:pt>
                <c:pt idx="32">
                  <c:v>43.54345108048173</c:v>
                </c:pt>
                <c:pt idx="33">
                  <c:v>42.556592007679214</c:v>
                </c:pt>
                <c:pt idx="34">
                  <c:v>42.11268064901162</c:v>
                </c:pt>
                <c:pt idx="35">
                  <c:v>41.30548269643275</c:v>
                </c:pt>
                <c:pt idx="36">
                  <c:v>39.42555884578349</c:v>
                </c:pt>
                <c:pt idx="37">
                  <c:v>39.05052059867173</c:v>
                </c:pt>
                <c:pt idx="38">
                  <c:v>37.11790168453856</c:v>
                </c:pt>
                <c:pt idx="39">
                  <c:v>35.815188398209315</c:v>
                </c:pt>
                <c:pt idx="40">
                  <c:v>35.08446341664027</c:v>
                </c:pt>
                <c:pt idx="41">
                  <c:v>34.665191615343424</c:v>
                </c:pt>
                <c:pt idx="42">
                  <c:v>33.65228829047448</c:v>
                </c:pt>
                <c:pt idx="43">
                  <c:v>32.506630793537234</c:v>
                </c:pt>
                <c:pt idx="44">
                  <c:v>31.434067186117982</c:v>
                </c:pt>
                <c:pt idx="45">
                  <c:v>29.51346938454283</c:v>
                </c:pt>
                <c:pt idx="46">
                  <c:v>28.37529128562206</c:v>
                </c:pt>
                <c:pt idx="47">
                  <c:v>20.244171823377663</c:v>
                </c:pt>
                <c:pt idx="48">
                  <c:v>19.099001312559242</c:v>
                </c:pt>
                <c:pt idx="49">
                  <c:v>18.78148978870219</c:v>
                </c:pt>
                <c:pt idx="50">
                  <c:v>18.634542313009717</c:v>
                </c:pt>
                <c:pt idx="51">
                  <c:v>18.47438336068591</c:v>
                </c:pt>
                <c:pt idx="52">
                  <c:v>17.875551196495312</c:v>
                </c:pt>
                <c:pt idx="53">
                  <c:v>17.40668457149424</c:v>
                </c:pt>
                <c:pt idx="54">
                  <c:v>10.070461769556884</c:v>
                </c:pt>
                <c:pt idx="55">
                  <c:v>8.652595213130356</c:v>
                </c:pt>
                <c:pt idx="56">
                  <c:v>7.728103236647942</c:v>
                </c:pt>
                <c:pt idx="57">
                  <c:v>6.909560110239037</c:v>
                </c:pt>
                <c:pt idx="58">
                  <c:v>5.924081049006109</c:v>
                </c:pt>
                <c:pt idx="59">
                  <c:v>3.628426011050734</c:v>
                </c:pt>
                <c:pt idx="60">
                  <c:v>3.0028113236888485</c:v>
                </c:pt>
                <c:pt idx="61">
                  <c:v>0.9747287819922877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小儿推拿科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皮肤科</c:v>
                </c:pt>
                <c:pt idx="5">
                  <c:v>男科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肾脏内科</c:v>
                </c:pt>
                <c:pt idx="9">
                  <c:v>针灸科</c:v>
                </c:pt>
                <c:pt idx="10">
                  <c:v>医院</c:v>
                </c:pt>
                <c:pt idx="11">
                  <c:v>眼科</c:v>
                </c:pt>
                <c:pt idx="12">
                  <c:v>肝病科</c:v>
                </c:pt>
                <c:pt idx="13">
                  <c:v>肾病科</c:v>
                </c:pt>
                <c:pt idx="14">
                  <c:v>肿瘤内科</c:v>
                </c:pt>
                <c:pt idx="15">
                  <c:v>小儿骨科</c:v>
                </c:pt>
                <c:pt idx="16">
                  <c:v>消化内科</c:v>
                </c:pt>
                <c:pt idx="17">
                  <c:v>脾胃病科</c:v>
                </c:pt>
                <c:pt idx="18">
                  <c:v>显微骨科</c:v>
                </c:pt>
                <c:pt idx="19">
                  <c:v>肛肠科</c:v>
                </c:pt>
                <c:pt idx="20">
                  <c:v>脑病三科</c:v>
                </c:pt>
                <c:pt idx="21">
                  <c:v>推拿科</c:v>
                </c:pt>
                <c:pt idx="22">
                  <c:v>产科</c:v>
                </c:pt>
                <c:pt idx="23">
                  <c:v>泌尿外科</c:v>
                </c:pt>
                <c:pt idx="24">
                  <c:v>治未病中心</c:v>
                </c:pt>
                <c:pt idx="25">
                  <c:v>妇科妇二科合并</c:v>
                </c:pt>
                <c:pt idx="26">
                  <c:v>脊柱骨科</c:v>
                </c:pt>
                <c:pt idx="27">
                  <c:v>东区重症医学科</c:v>
                </c:pt>
                <c:pt idx="28">
                  <c:v>肝胆外科</c:v>
                </c:pt>
                <c:pt idx="29">
                  <c:v>微创骨科</c:v>
                </c:pt>
                <c:pt idx="30">
                  <c:v>心病二科</c:v>
                </c:pt>
                <c:pt idx="31">
                  <c:v>康复科</c:v>
                </c:pt>
                <c:pt idx="32">
                  <c:v>儿科</c:v>
                </c:pt>
                <c:pt idx="33">
                  <c:v>中医外治中心</c:v>
                </c:pt>
                <c:pt idx="34">
                  <c:v>风湿病科</c:v>
                </c:pt>
                <c:pt idx="35">
                  <c:v>妇二科</c:v>
                </c:pt>
                <c:pt idx="36">
                  <c:v>胸外科</c:v>
                </c:pt>
                <c:pt idx="37">
                  <c:v>心血管内科</c:v>
                </c:pt>
                <c:pt idx="38">
                  <c:v>关节骨科</c:v>
                </c:pt>
                <c:pt idx="39">
                  <c:v>耳鼻喉科</c:v>
                </c:pt>
                <c:pt idx="40">
                  <c:v>神经外科</c:v>
                </c:pt>
                <c:pt idx="41">
                  <c:v>血液科</c:v>
                </c:pt>
                <c:pt idx="42">
                  <c:v>西区重症医学科</c:v>
                </c:pt>
                <c:pt idx="43">
                  <c:v>心病四科</c:v>
                </c:pt>
                <c:pt idx="44">
                  <c:v>运动损伤骨科</c:v>
                </c:pt>
                <c:pt idx="45">
                  <c:v>老年医学科</c:v>
                </c:pt>
                <c:pt idx="46">
                  <c:v>脑病二科</c:v>
                </c:pt>
                <c:pt idx="47">
                  <c:v>创伤骨科</c:v>
                </c:pt>
                <c:pt idx="48">
                  <c:v>口腔科</c:v>
                </c:pt>
                <c:pt idx="49">
                  <c:v>脑病一科</c:v>
                </c:pt>
                <c:pt idx="50">
                  <c:v>脾胃科消化科合并</c:v>
                </c:pt>
                <c:pt idx="51">
                  <c:v>内分泌科</c:v>
                </c:pt>
                <c:pt idx="52">
                  <c:v>普通外科</c:v>
                </c:pt>
                <c:pt idx="53">
                  <c:v>美容皮肤科</c:v>
                </c:pt>
                <c:pt idx="54">
                  <c:v>中医经典科</c:v>
                </c:pt>
                <c:pt idx="55">
                  <c:v>东区肾病科</c:v>
                </c:pt>
                <c:pt idx="56">
                  <c:v>周围血管科</c:v>
                </c:pt>
                <c:pt idx="57">
                  <c:v>乳腺甲状腺外科</c:v>
                </c:pt>
                <c:pt idx="58">
                  <c:v>骨科</c:v>
                </c:pt>
                <c:pt idx="59">
                  <c:v>重症医学科</c:v>
                </c:pt>
                <c:pt idx="60">
                  <c:v>呼吸内科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99.04822347501162</c:v>
                </c:pt>
                <c:pt idx="2">
                  <c:v>98.6905229103645</c:v>
                </c:pt>
                <c:pt idx="3">
                  <c:v>97.7059330481319</c:v>
                </c:pt>
                <c:pt idx="4">
                  <c:v>96.31116378375577</c:v>
                </c:pt>
                <c:pt idx="5">
                  <c:v>92.88860109426953</c:v>
                </c:pt>
                <c:pt idx="6">
                  <c:v>91.11578160566877</c:v>
                </c:pt>
                <c:pt idx="7">
                  <c:v>90.22883790506813</c:v>
                </c:pt>
                <c:pt idx="8">
                  <c:v>88.63301131431236</c:v>
                </c:pt>
                <c:pt idx="9">
                  <c:v>84.49207350958076</c:v>
                </c:pt>
                <c:pt idx="10">
                  <c:v>81.77280812252117</c:v>
                </c:pt>
                <c:pt idx="11">
                  <c:v>75.42637120009277</c:v>
                </c:pt>
                <c:pt idx="12">
                  <c:v>75.14111549718818</c:v>
                </c:pt>
                <c:pt idx="13">
                  <c:v>74.58273668507896</c:v>
                </c:pt>
                <c:pt idx="14">
                  <c:v>73.8776345842003</c:v>
                </c:pt>
                <c:pt idx="15">
                  <c:v>70.64616671856085</c:v>
                </c:pt>
                <c:pt idx="16">
                  <c:v>68.1679366880771</c:v>
                </c:pt>
                <c:pt idx="17">
                  <c:v>65.7591117956493</c:v>
                </c:pt>
                <c:pt idx="18">
                  <c:v>64.8200317851292</c:v>
                </c:pt>
                <c:pt idx="19">
                  <c:v>64.11564928029513</c:v>
                </c:pt>
                <c:pt idx="20">
                  <c:v>63.343603397396045</c:v>
                </c:pt>
                <c:pt idx="21">
                  <c:v>56.74564211159923</c:v>
                </c:pt>
                <c:pt idx="22">
                  <c:v>55.896177254766954</c:v>
                </c:pt>
                <c:pt idx="23">
                  <c:v>54.811976191116926</c:v>
                </c:pt>
                <c:pt idx="24">
                  <c:v>54.76784288702037</c:v>
                </c:pt>
                <c:pt idx="25">
                  <c:v>53.98918218653117</c:v>
                </c:pt>
                <c:pt idx="26">
                  <c:v>53.976185552335494</c:v>
                </c:pt>
                <c:pt idx="27">
                  <c:v>52.31081190596006</c:v>
                </c:pt>
                <c:pt idx="28">
                  <c:v>50.20095114754302</c:v>
                </c:pt>
                <c:pt idx="29">
                  <c:v>48.20240488575081</c:v>
                </c:pt>
                <c:pt idx="30">
                  <c:v>47.884320616903004</c:v>
                </c:pt>
                <c:pt idx="31">
                  <c:v>47.57637486416328</c:v>
                </c:pt>
                <c:pt idx="32">
                  <c:v>45.87475444172582</c:v>
                </c:pt>
                <c:pt idx="33">
                  <c:v>45.1735072958902</c:v>
                </c:pt>
                <c:pt idx="34">
                  <c:v>42.97110859929465</c:v>
                </c:pt>
                <c:pt idx="35">
                  <c:v>42.85561861655931</c:v>
                </c:pt>
                <c:pt idx="36">
                  <c:v>42.575702378923054</c:v>
                </c:pt>
                <c:pt idx="37">
                  <c:v>39.00045854876184</c:v>
                </c:pt>
                <c:pt idx="38">
                  <c:v>37.49103667024876</c:v>
                </c:pt>
                <c:pt idx="39">
                  <c:v>37.43033059010433</c:v>
                </c:pt>
                <c:pt idx="40">
                  <c:v>36.23826958080856</c:v>
                </c:pt>
                <c:pt idx="41">
                  <c:v>36.17485864563796</c:v>
                </c:pt>
                <c:pt idx="42">
                  <c:v>34.10895181933026</c:v>
                </c:pt>
                <c:pt idx="43">
                  <c:v>26.029338886611253</c:v>
                </c:pt>
                <c:pt idx="44">
                  <c:v>23.291474468695053</c:v>
                </c:pt>
                <c:pt idx="45">
                  <c:v>20.461243309388866</c:v>
                </c:pt>
                <c:pt idx="46">
                  <c:v>16.36830260474513</c:v>
                </c:pt>
                <c:pt idx="47">
                  <c:v>15.680321653385596</c:v>
                </c:pt>
                <c:pt idx="48">
                  <c:v>12.029960285118134</c:v>
                </c:pt>
                <c:pt idx="49">
                  <c:v>10.962948631031905</c:v>
                </c:pt>
                <c:pt idx="50">
                  <c:v>10.947563803632983</c:v>
                </c:pt>
                <c:pt idx="51">
                  <c:v>10.714843247897837</c:v>
                </c:pt>
                <c:pt idx="52">
                  <c:v>10.214010848984023</c:v>
                </c:pt>
                <c:pt idx="53">
                  <c:v>10.048224836768087</c:v>
                </c:pt>
                <c:pt idx="54">
                  <c:v>9.851942807794643</c:v>
                </c:pt>
                <c:pt idx="55">
                  <c:v>9.121571124487147</c:v>
                </c:pt>
                <c:pt idx="56">
                  <c:v>7.987966778908073</c:v>
                </c:pt>
                <c:pt idx="57">
                  <c:v>5.804430817806489</c:v>
                </c:pt>
                <c:pt idx="58">
                  <c:v>4.480897909672051</c:v>
                </c:pt>
                <c:pt idx="59">
                  <c:v>3.192532934557504</c:v>
                </c:pt>
                <c:pt idx="60">
                  <c:v>1.9777566252459375</c:v>
                </c:pt>
                <c:pt idx="61">
                  <c:v>0.8853847436130163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东区重症医学科</c:v>
                </c:pt>
                <c:pt idx="2">
                  <c:v>脑病三科</c:v>
                </c:pt>
                <c:pt idx="3">
                  <c:v>肾病科</c:v>
                </c:pt>
                <c:pt idx="4">
                  <c:v>胸外科</c:v>
                </c:pt>
                <c:pt idx="5">
                  <c:v>针灸科</c:v>
                </c:pt>
                <c:pt idx="6">
                  <c:v>男科</c:v>
                </c:pt>
                <c:pt idx="7">
                  <c:v>推拿科</c:v>
                </c:pt>
                <c:pt idx="8">
                  <c:v>皮肤科</c:v>
                </c:pt>
                <c:pt idx="9">
                  <c:v>神经内科</c:v>
                </c:pt>
                <c:pt idx="10">
                  <c:v>脑病二科</c:v>
                </c:pt>
                <c:pt idx="11">
                  <c:v>心病三科</c:v>
                </c:pt>
                <c:pt idx="12">
                  <c:v>微创骨科</c:v>
                </c:pt>
                <c:pt idx="13">
                  <c:v>脑病一科</c:v>
                </c:pt>
                <c:pt idx="14">
                  <c:v>耳鼻喉科</c:v>
                </c:pt>
                <c:pt idx="15">
                  <c:v>美容皮肤科</c:v>
                </c:pt>
                <c:pt idx="16">
                  <c:v>关节骨科</c:v>
                </c:pt>
                <c:pt idx="17">
                  <c:v>肾脏内科</c:v>
                </c:pt>
                <c:pt idx="18">
                  <c:v>西区重症医学科</c:v>
                </c:pt>
                <c:pt idx="19">
                  <c:v>泌尿外科</c:v>
                </c:pt>
                <c:pt idx="20">
                  <c:v>创伤骨科</c:v>
                </c:pt>
                <c:pt idx="21">
                  <c:v>运动损伤骨科</c:v>
                </c:pt>
                <c:pt idx="22">
                  <c:v>肝胆外科</c:v>
                </c:pt>
                <c:pt idx="23">
                  <c:v>乳腺甲状腺外科</c:v>
                </c:pt>
                <c:pt idx="24">
                  <c:v>内分泌科</c:v>
                </c:pt>
                <c:pt idx="25">
                  <c:v>妇科妇二科合并</c:v>
                </c:pt>
                <c:pt idx="26">
                  <c:v>脊柱骨科</c:v>
                </c:pt>
                <c:pt idx="27">
                  <c:v>妇科</c:v>
                </c:pt>
                <c:pt idx="28">
                  <c:v>心血管内科</c:v>
                </c:pt>
                <c:pt idx="29">
                  <c:v>综合内科</c:v>
                </c:pt>
                <c:pt idx="30">
                  <c:v>消化内科</c:v>
                </c:pt>
                <c:pt idx="31">
                  <c:v>心病二科</c:v>
                </c:pt>
                <c:pt idx="32">
                  <c:v>呼吸内科</c:v>
                </c:pt>
                <c:pt idx="33">
                  <c:v>儿科</c:v>
                </c:pt>
                <c:pt idx="34">
                  <c:v>小儿骨科</c:v>
                </c:pt>
                <c:pt idx="35">
                  <c:v>康复科</c:v>
                </c:pt>
                <c:pt idx="36">
                  <c:v>肿瘤内科</c:v>
                </c:pt>
                <c:pt idx="37">
                  <c:v>身心医学科</c:v>
                </c:pt>
                <c:pt idx="38">
                  <c:v>老年医学科</c:v>
                </c:pt>
                <c:pt idx="39">
                  <c:v>中医外治中心</c:v>
                </c:pt>
                <c:pt idx="40">
                  <c:v>显微骨科</c:v>
                </c:pt>
                <c:pt idx="41">
                  <c:v>骨科</c:v>
                </c:pt>
                <c:pt idx="42">
                  <c:v>心病四科</c:v>
                </c:pt>
                <c:pt idx="43">
                  <c:v>小儿推拿科</c:v>
                </c:pt>
                <c:pt idx="44">
                  <c:v>风湿病科</c:v>
                </c:pt>
                <c:pt idx="45">
                  <c:v>口腔科</c:v>
                </c:pt>
                <c:pt idx="46">
                  <c:v>血液科</c:v>
                </c:pt>
                <c:pt idx="47">
                  <c:v>产科</c:v>
                </c:pt>
                <c:pt idx="48">
                  <c:v>脾胃病科</c:v>
                </c:pt>
                <c:pt idx="49">
                  <c:v>神经外科</c:v>
                </c:pt>
                <c:pt idx="50">
                  <c:v>中医经典科</c:v>
                </c:pt>
                <c:pt idx="51">
                  <c:v>治未病中心</c:v>
                </c:pt>
                <c:pt idx="52">
                  <c:v>普通外科</c:v>
                </c:pt>
                <c:pt idx="53">
                  <c:v>妇二科</c:v>
                </c:pt>
                <c:pt idx="54">
                  <c:v>重症医学科</c:v>
                </c:pt>
                <c:pt idx="55">
                  <c:v>眼科</c:v>
                </c:pt>
                <c:pt idx="56">
                  <c:v>心病一科</c:v>
                </c:pt>
                <c:pt idx="57">
                  <c:v>脾胃科消化科合并</c:v>
                </c:pt>
                <c:pt idx="58">
                  <c:v>周围血管科</c:v>
                </c:pt>
                <c:pt idx="59">
                  <c:v>肛肠科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78.11028957122325</c:v>
                </c:pt>
                <c:pt idx="2">
                  <c:v>25.82497870249458</c:v>
                </c:pt>
                <c:pt idx="3">
                  <c:v>25.736412689175946</c:v>
                </c:pt>
                <c:pt idx="4">
                  <c:v>9.469493749434056</c:v>
                </c:pt>
                <c:pt idx="5">
                  <c:v>8.67908400014307</c:v>
                </c:pt>
                <c:pt idx="6">
                  <c:v>5.8235460552825264</c:v>
                </c:pt>
                <c:pt idx="7">
                  <c:v>4.866001737086626</c:v>
                </c:pt>
                <c:pt idx="8">
                  <c:v>4.591575393100203</c:v>
                </c:pt>
                <c:pt idx="9">
                  <c:v>4.228701824844142</c:v>
                </c:pt>
                <c:pt idx="10">
                  <c:v>3.988231808857503</c:v>
                </c:pt>
                <c:pt idx="11">
                  <c:v>3.6638515284022395</c:v>
                </c:pt>
                <c:pt idx="12">
                  <c:v>3.391305093611767</c:v>
                </c:pt>
                <c:pt idx="13">
                  <c:v>3.1715778836485433</c:v>
                </c:pt>
                <c:pt idx="14">
                  <c:v>2.853728352289453</c:v>
                </c:pt>
                <c:pt idx="15">
                  <c:v>2.3933041104640553</c:v>
                </c:pt>
                <c:pt idx="16">
                  <c:v>2.2560908973284497</c:v>
                </c:pt>
                <c:pt idx="17">
                  <c:v>2.039196149902207</c:v>
                </c:pt>
                <c:pt idx="18">
                  <c:v>2.0042165847411155</c:v>
                </c:pt>
                <c:pt idx="19">
                  <c:v>1.7440449316280215</c:v>
                </c:pt>
                <c:pt idx="20">
                  <c:v>1.7329714684048176</c:v>
                </c:pt>
                <c:pt idx="21">
                  <c:v>1.5880109714170136</c:v>
                </c:pt>
                <c:pt idx="22">
                  <c:v>1.5696481376032507</c:v>
                </c:pt>
                <c:pt idx="23">
                  <c:v>1.4950373943481319</c:v>
                </c:pt>
                <c:pt idx="24">
                  <c:v>1.4410237630877416</c:v>
                </c:pt>
                <c:pt idx="25">
                  <c:v>1.4195525375419484</c:v>
                </c:pt>
                <c:pt idx="26">
                  <c:v>1.3225868354415768</c:v>
                </c:pt>
                <c:pt idx="27">
                  <c:v>1.0805174160421975</c:v>
                </c:pt>
                <c:pt idx="28">
                  <c:v>0.994920240101407</c:v>
                </c:pt>
                <c:pt idx="29">
                  <c:v>0.9878162933835917</c:v>
                </c:pt>
                <c:pt idx="30">
                  <c:v>0.9620753288668901</c:v>
                </c:pt>
                <c:pt idx="31">
                  <c:v>0.8690700018644775</c:v>
                </c:pt>
                <c:pt idx="32">
                  <c:v>0.8488503259912532</c:v>
                </c:pt>
                <c:pt idx="33">
                  <c:v>0.83728665702151</c:v>
                </c:pt>
                <c:pt idx="34">
                  <c:v>0.8365009889333099</c:v>
                </c:pt>
                <c:pt idx="35">
                  <c:v>0.8055967956408614</c:v>
                </c:pt>
                <c:pt idx="36">
                  <c:v>0.7599206609887583</c:v>
                </c:pt>
                <c:pt idx="37">
                  <c:v>0.751155229172819</c:v>
                </c:pt>
                <c:pt idx="38">
                  <c:v>0.7369871181964389</c:v>
                </c:pt>
                <c:pt idx="39">
                  <c:v>0.7197611672390345</c:v>
                </c:pt>
                <c:pt idx="40">
                  <c:v>0.7174866235841434</c:v>
                </c:pt>
                <c:pt idx="41">
                  <c:v>0.7118846399675123</c:v>
                </c:pt>
                <c:pt idx="42">
                  <c:v>0.7089284323109287</c:v>
                </c:pt>
                <c:pt idx="43">
                  <c:v>0.7001742398943952</c:v>
                </c:pt>
                <c:pt idx="44">
                  <c:v>0.6780358923487856</c:v>
                </c:pt>
                <c:pt idx="45">
                  <c:v>0.6500897633067592</c:v>
                </c:pt>
                <c:pt idx="46">
                  <c:v>0.6312928032407601</c:v>
                </c:pt>
                <c:pt idx="47">
                  <c:v>0.6228663568495438</c:v>
                </c:pt>
                <c:pt idx="48">
                  <c:v>0.6193275407024801</c:v>
                </c:pt>
                <c:pt idx="49">
                  <c:v>0.6057053668564368</c:v>
                </c:pt>
                <c:pt idx="50">
                  <c:v>0.5943700912514346</c:v>
                </c:pt>
                <c:pt idx="51">
                  <c:v>0.5935700525104393</c:v>
                </c:pt>
                <c:pt idx="52">
                  <c:v>0.5881350622773127</c:v>
                </c:pt>
                <c:pt idx="53">
                  <c:v>0.5801080139713138</c:v>
                </c:pt>
                <c:pt idx="54">
                  <c:v>0.5657453529430561</c:v>
                </c:pt>
                <c:pt idx="55">
                  <c:v>0.5643590851039223</c:v>
                </c:pt>
                <c:pt idx="56">
                  <c:v>0.5627192431828296</c:v>
                </c:pt>
                <c:pt idx="57">
                  <c:v>0.5598198227145834</c:v>
                </c:pt>
                <c:pt idx="58">
                  <c:v>0.557558815497259</c:v>
                </c:pt>
                <c:pt idx="59">
                  <c:v>0.5530983253507225</c:v>
                </c:pt>
                <c:pt idx="60">
                  <c:v>0.5526105324929385</c:v>
                </c:pt>
                <c:pt idx="61">
                  <c:v>0.5521284618768334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妇科妇二科合并</c:v>
                </c:pt>
                <c:pt idx="2">
                  <c:v>风湿病科</c:v>
                </c:pt>
                <c:pt idx="3">
                  <c:v>脊柱骨科</c:v>
                </c:pt>
                <c:pt idx="4">
                  <c:v>肝病科</c:v>
                </c:pt>
                <c:pt idx="5">
                  <c:v>康复科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治未病中心</c:v>
                </c:pt>
                <c:pt idx="9">
                  <c:v>血液科</c:v>
                </c:pt>
                <c:pt idx="10">
                  <c:v>东区重症医学科</c:v>
                </c:pt>
                <c:pt idx="11">
                  <c:v>周围血管科</c:v>
                </c:pt>
                <c:pt idx="12">
                  <c:v>心病三科</c:v>
                </c:pt>
                <c:pt idx="13">
                  <c:v>皮肤科</c:v>
                </c:pt>
                <c:pt idx="14">
                  <c:v>神经外科</c:v>
                </c:pt>
                <c:pt idx="15">
                  <c:v>眼科</c:v>
                </c:pt>
                <c:pt idx="16">
                  <c:v>肿瘤内科</c:v>
                </c:pt>
                <c:pt idx="17">
                  <c:v>脾胃病科</c:v>
                </c:pt>
                <c:pt idx="18">
                  <c:v>心病四科</c:v>
                </c:pt>
                <c:pt idx="19">
                  <c:v>普通外科</c:v>
                </c:pt>
                <c:pt idx="20">
                  <c:v>产科</c:v>
                </c:pt>
                <c:pt idx="21">
                  <c:v>妇二科</c:v>
                </c:pt>
                <c:pt idx="22">
                  <c:v>消化内科</c:v>
                </c:pt>
                <c:pt idx="23">
                  <c:v>关节骨科</c:v>
                </c:pt>
                <c:pt idx="24">
                  <c:v>小儿骨科</c:v>
                </c:pt>
                <c:pt idx="25">
                  <c:v>肛肠科</c:v>
                </c:pt>
                <c:pt idx="26">
                  <c:v>显微骨科</c:v>
                </c:pt>
                <c:pt idx="27">
                  <c:v>内分泌科</c:v>
                </c:pt>
                <c:pt idx="28">
                  <c:v>儿科</c:v>
                </c:pt>
                <c:pt idx="29">
                  <c:v>身心医学科</c:v>
                </c:pt>
                <c:pt idx="30">
                  <c:v>呼吸内科</c:v>
                </c:pt>
                <c:pt idx="31">
                  <c:v>胸外科</c:v>
                </c:pt>
                <c:pt idx="32">
                  <c:v>小儿推拿科</c:v>
                </c:pt>
                <c:pt idx="33">
                  <c:v>心病二科</c:v>
                </c:pt>
                <c:pt idx="34">
                  <c:v>创伤骨科</c:v>
                </c:pt>
                <c:pt idx="35">
                  <c:v>脾胃科消化科合并</c:v>
                </c:pt>
                <c:pt idx="36">
                  <c:v>泌尿外科</c:v>
                </c:pt>
                <c:pt idx="37">
                  <c:v>中医外治中心</c:v>
                </c:pt>
                <c:pt idx="38">
                  <c:v>美容皮肤科</c:v>
                </c:pt>
                <c:pt idx="39">
                  <c:v>心血管内科</c:v>
                </c:pt>
                <c:pt idx="40">
                  <c:v>耳鼻喉科</c:v>
                </c:pt>
                <c:pt idx="41">
                  <c:v>脑病三科</c:v>
                </c:pt>
                <c:pt idx="42">
                  <c:v>肾脏内科</c:v>
                </c:pt>
                <c:pt idx="43">
                  <c:v>重症医学科</c:v>
                </c:pt>
                <c:pt idx="44">
                  <c:v>东区肾病科</c:v>
                </c:pt>
                <c:pt idx="45">
                  <c:v>脑病一科</c:v>
                </c:pt>
                <c:pt idx="46">
                  <c:v>男科</c:v>
                </c:pt>
                <c:pt idx="47">
                  <c:v>综合内科</c:v>
                </c:pt>
                <c:pt idx="48">
                  <c:v>肝胆外科</c:v>
                </c:pt>
                <c:pt idx="49">
                  <c:v>妇科</c:v>
                </c:pt>
                <c:pt idx="50">
                  <c:v>肾病科</c:v>
                </c:pt>
                <c:pt idx="51">
                  <c:v>骨科</c:v>
                </c:pt>
                <c:pt idx="52">
                  <c:v>乳腺甲状腺外科</c:v>
                </c:pt>
                <c:pt idx="53">
                  <c:v>微创骨科</c:v>
                </c:pt>
                <c:pt idx="54">
                  <c:v>老年医学科</c:v>
                </c:pt>
                <c:pt idx="55">
                  <c:v>推拿科</c:v>
                </c:pt>
                <c:pt idx="56">
                  <c:v>运动损伤骨科</c:v>
                </c:pt>
                <c:pt idx="57">
                  <c:v>神经内科</c:v>
                </c:pt>
                <c:pt idx="58">
                  <c:v>医院</c:v>
                </c:pt>
                <c:pt idx="59">
                  <c:v>针灸科</c:v>
                </c:pt>
                <c:pt idx="60">
                  <c:v>中医经典科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53.17040200417001</c:v>
                </c:pt>
                <c:pt idx="2">
                  <c:v>46.89385529918691</c:v>
                </c:pt>
                <c:pt idx="3">
                  <c:v>33.707218569455826</c:v>
                </c:pt>
                <c:pt idx="4">
                  <c:v>22.530485696551533</c:v>
                </c:pt>
                <c:pt idx="5">
                  <c:v>18.998591661777947</c:v>
                </c:pt>
                <c:pt idx="6">
                  <c:v>18.991531261816508</c:v>
                </c:pt>
                <c:pt idx="7">
                  <c:v>12.358592893897708</c:v>
                </c:pt>
                <c:pt idx="8">
                  <c:v>11.979116499720876</c:v>
                </c:pt>
                <c:pt idx="9">
                  <c:v>11.718655120047437</c:v>
                </c:pt>
                <c:pt idx="10">
                  <c:v>11.68842285169233</c:v>
                </c:pt>
                <c:pt idx="11">
                  <c:v>11.579925628907366</c:v>
                </c:pt>
                <c:pt idx="12">
                  <c:v>11.436786551355569</c:v>
                </c:pt>
                <c:pt idx="13">
                  <c:v>11.300615284503086</c:v>
                </c:pt>
                <c:pt idx="14">
                  <c:v>9.45646370774018</c:v>
                </c:pt>
                <c:pt idx="15">
                  <c:v>8.937368408182037</c:v>
                </c:pt>
                <c:pt idx="16">
                  <c:v>8.887700882178146</c:v>
                </c:pt>
                <c:pt idx="17">
                  <c:v>8.275127235384417</c:v>
                </c:pt>
                <c:pt idx="18">
                  <c:v>8.25613090802159</c:v>
                </c:pt>
                <c:pt idx="19">
                  <c:v>8.0397602471732</c:v>
                </c:pt>
                <c:pt idx="20">
                  <c:v>7.830102610946046</c:v>
                </c:pt>
                <c:pt idx="21">
                  <c:v>7.824462047645154</c:v>
                </c:pt>
                <c:pt idx="22">
                  <c:v>7.6532146657907685</c:v>
                </c:pt>
                <c:pt idx="23">
                  <c:v>7.6344554023362114</c:v>
                </c:pt>
                <c:pt idx="24">
                  <c:v>6.563227841291477</c:v>
                </c:pt>
                <c:pt idx="25">
                  <c:v>6.29063512615636</c:v>
                </c:pt>
                <c:pt idx="26">
                  <c:v>6.247389691322748</c:v>
                </c:pt>
                <c:pt idx="27">
                  <c:v>6.131043860181806</c:v>
                </c:pt>
                <c:pt idx="28">
                  <c:v>5.9996843811631715</c:v>
                </c:pt>
                <c:pt idx="29">
                  <c:v>5.785178760774551</c:v>
                </c:pt>
                <c:pt idx="30">
                  <c:v>5.387501203583712</c:v>
                </c:pt>
                <c:pt idx="31">
                  <c:v>5.134250491731859</c:v>
                </c:pt>
                <c:pt idx="32">
                  <c:v>5.00232791074163</c:v>
                </c:pt>
                <c:pt idx="33">
                  <c:v>4.964987137192309</c:v>
                </c:pt>
                <c:pt idx="34">
                  <c:v>4.875254027744467</c:v>
                </c:pt>
                <c:pt idx="35">
                  <c:v>4.787023933938634</c:v>
                </c:pt>
                <c:pt idx="36">
                  <c:v>4.777004648973937</c:v>
                </c:pt>
                <c:pt idx="37">
                  <c:v>4.7715200377502125</c:v>
                </c:pt>
                <c:pt idx="38">
                  <c:v>4.713368639929645</c:v>
                </c:pt>
                <c:pt idx="39">
                  <c:v>4.693928423147882</c:v>
                </c:pt>
                <c:pt idx="40">
                  <c:v>4.59826292165836</c:v>
                </c:pt>
                <c:pt idx="41">
                  <c:v>4.5810857347537</c:v>
                </c:pt>
                <c:pt idx="42">
                  <c:v>4.539885095479709</c:v>
                </c:pt>
                <c:pt idx="43">
                  <c:v>4.409158747095777</c:v>
                </c:pt>
                <c:pt idx="44">
                  <c:v>4.353403147393384</c:v>
                </c:pt>
                <c:pt idx="45">
                  <c:v>4.31224887120005</c:v>
                </c:pt>
                <c:pt idx="46">
                  <c:v>4.245751257981654</c:v>
                </c:pt>
                <c:pt idx="47">
                  <c:v>4.21442011222963</c:v>
                </c:pt>
                <c:pt idx="48">
                  <c:v>4.182483459989007</c:v>
                </c:pt>
                <c:pt idx="49">
                  <c:v>4.022675376813524</c:v>
                </c:pt>
                <c:pt idx="50">
                  <c:v>3.828494722748805</c:v>
                </c:pt>
                <c:pt idx="51">
                  <c:v>3.819671017428774</c:v>
                </c:pt>
                <c:pt idx="52">
                  <c:v>3.5226212325795085</c:v>
                </c:pt>
                <c:pt idx="53">
                  <c:v>3.4506019086222355</c:v>
                </c:pt>
                <c:pt idx="54">
                  <c:v>3.4448452958321742</c:v>
                </c:pt>
                <c:pt idx="55">
                  <c:v>3.444143418202317</c:v>
                </c:pt>
                <c:pt idx="56">
                  <c:v>3.4294895286330656</c:v>
                </c:pt>
                <c:pt idx="57">
                  <c:v>3.3777934826387197</c:v>
                </c:pt>
                <c:pt idx="58">
                  <c:v>3.332810718789479</c:v>
                </c:pt>
                <c:pt idx="59">
                  <c:v>3.3079026801438833</c:v>
                </c:pt>
                <c:pt idx="60">
                  <c:v>3.0840727277855615</c:v>
                </c:pt>
                <c:pt idx="61">
                  <c:v>3.069170332551587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骨科</c:v>
                </c:pt>
                <c:pt idx="2">
                  <c:v>耳鼻喉科</c:v>
                </c:pt>
                <c:pt idx="3">
                  <c:v>消化内科</c:v>
                </c:pt>
                <c:pt idx="4">
                  <c:v>普通外科</c:v>
                </c:pt>
                <c:pt idx="5">
                  <c:v>口腔科</c:v>
                </c:pt>
                <c:pt idx="6">
                  <c:v>周围血管科</c:v>
                </c:pt>
                <c:pt idx="7">
                  <c:v>中医经典科</c:v>
                </c:pt>
                <c:pt idx="8">
                  <c:v>内分泌科</c:v>
                </c:pt>
                <c:pt idx="9">
                  <c:v>风湿病科</c:v>
                </c:pt>
                <c:pt idx="10">
                  <c:v>妇二科</c:v>
                </c:pt>
                <c:pt idx="11">
                  <c:v>微创骨科</c:v>
                </c:pt>
                <c:pt idx="12">
                  <c:v>胸外科</c:v>
                </c:pt>
                <c:pt idx="13">
                  <c:v>推拿科</c:v>
                </c:pt>
                <c:pt idx="14">
                  <c:v>肾病科</c:v>
                </c:pt>
                <c:pt idx="15">
                  <c:v>东区重症医学科</c:v>
                </c:pt>
                <c:pt idx="16">
                  <c:v>创伤骨科</c:v>
                </c:pt>
                <c:pt idx="17">
                  <c:v>妇科</c:v>
                </c:pt>
                <c:pt idx="18">
                  <c:v>老年医学科</c:v>
                </c:pt>
                <c:pt idx="19">
                  <c:v>脑病一科</c:v>
                </c:pt>
                <c:pt idx="20">
                  <c:v>儿科</c:v>
                </c:pt>
                <c:pt idx="21">
                  <c:v>脾胃病科</c:v>
                </c:pt>
                <c:pt idx="22">
                  <c:v>显微骨科</c:v>
                </c:pt>
                <c:pt idx="23">
                  <c:v>眼科</c:v>
                </c:pt>
                <c:pt idx="24">
                  <c:v>脾胃科消化科合并</c:v>
                </c:pt>
                <c:pt idx="25">
                  <c:v>关节骨科</c:v>
                </c:pt>
                <c:pt idx="26">
                  <c:v>心病一科</c:v>
                </c:pt>
                <c:pt idx="27">
                  <c:v>针灸科</c:v>
                </c:pt>
                <c:pt idx="28">
                  <c:v>身心医学科</c:v>
                </c:pt>
                <c:pt idx="29">
                  <c:v>脑病三科</c:v>
                </c:pt>
                <c:pt idx="30">
                  <c:v>心病四科</c:v>
                </c:pt>
                <c:pt idx="31">
                  <c:v>美容皮肤科</c:v>
                </c:pt>
                <c:pt idx="32">
                  <c:v>产科</c:v>
                </c:pt>
                <c:pt idx="33">
                  <c:v>心血管内科</c:v>
                </c:pt>
                <c:pt idx="34">
                  <c:v>乳腺甲状腺外科</c:v>
                </c:pt>
                <c:pt idx="35">
                  <c:v>肿瘤内科</c:v>
                </c:pt>
                <c:pt idx="36">
                  <c:v>神经外科</c:v>
                </c:pt>
                <c:pt idx="37">
                  <c:v>东区肾病科</c:v>
                </c:pt>
                <c:pt idx="38">
                  <c:v>心病二科</c:v>
                </c:pt>
                <c:pt idx="39">
                  <c:v>治未病中心</c:v>
                </c:pt>
                <c:pt idx="40">
                  <c:v>综合内科</c:v>
                </c:pt>
                <c:pt idx="41">
                  <c:v>男科</c:v>
                </c:pt>
                <c:pt idx="42">
                  <c:v>运动损伤骨科</c:v>
                </c:pt>
                <c:pt idx="43">
                  <c:v>皮肤科</c:v>
                </c:pt>
                <c:pt idx="44">
                  <c:v>肾脏内科</c:v>
                </c:pt>
                <c:pt idx="45">
                  <c:v>泌尿外科</c:v>
                </c:pt>
                <c:pt idx="46">
                  <c:v>脊柱骨科</c:v>
                </c:pt>
                <c:pt idx="47">
                  <c:v>呼吸内科</c:v>
                </c:pt>
                <c:pt idx="48">
                  <c:v>小儿骨科</c:v>
                </c:pt>
                <c:pt idx="49">
                  <c:v>脑病二科</c:v>
                </c:pt>
                <c:pt idx="50">
                  <c:v>小儿推拿科</c:v>
                </c:pt>
                <c:pt idx="51">
                  <c:v>血液科</c:v>
                </c:pt>
                <c:pt idx="52">
                  <c:v>中医外治中心</c:v>
                </c:pt>
                <c:pt idx="53">
                  <c:v>心病三科</c:v>
                </c:pt>
                <c:pt idx="54">
                  <c:v>肛肠科</c:v>
                </c:pt>
                <c:pt idx="55">
                  <c:v>康复科</c:v>
                </c:pt>
                <c:pt idx="56">
                  <c:v>肝病科</c:v>
                </c:pt>
                <c:pt idx="57">
                  <c:v>神经内科</c:v>
                </c:pt>
                <c:pt idx="58">
                  <c:v>重症医学科</c:v>
                </c:pt>
                <c:pt idx="59">
                  <c:v>妇科妇二科合并</c:v>
                </c:pt>
                <c:pt idx="60">
                  <c:v>西区重症医学科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96.60195498193379</c:v>
                </c:pt>
                <c:pt idx="2">
                  <c:v>96.21733250717752</c:v>
                </c:pt>
                <c:pt idx="3">
                  <c:v>95.58905877286578</c:v>
                </c:pt>
                <c:pt idx="4">
                  <c:v>94.02370483533788</c:v>
                </c:pt>
                <c:pt idx="5">
                  <c:v>93.17389050325194</c:v>
                </c:pt>
                <c:pt idx="6">
                  <c:v>93.0550460751111</c:v>
                </c:pt>
                <c:pt idx="7">
                  <c:v>91.04042126691287</c:v>
                </c:pt>
                <c:pt idx="8">
                  <c:v>90.82254326269549</c:v>
                </c:pt>
                <c:pt idx="9">
                  <c:v>89.86460401302357</c:v>
                </c:pt>
                <c:pt idx="10">
                  <c:v>84.82492283038778</c:v>
                </c:pt>
                <c:pt idx="11">
                  <c:v>82.91527553464341</c:v>
                </c:pt>
                <c:pt idx="12">
                  <c:v>82.24973320156394</c:v>
                </c:pt>
                <c:pt idx="13">
                  <c:v>78.1774232020949</c:v>
                </c:pt>
                <c:pt idx="14">
                  <c:v>77.53638876236356</c:v>
                </c:pt>
                <c:pt idx="15">
                  <c:v>77.2116138666323</c:v>
                </c:pt>
                <c:pt idx="16">
                  <c:v>76.24438189428892</c:v>
                </c:pt>
                <c:pt idx="17">
                  <c:v>73.39493574777244</c:v>
                </c:pt>
                <c:pt idx="18">
                  <c:v>70.60765505210709</c:v>
                </c:pt>
                <c:pt idx="19">
                  <c:v>70.52887501195896</c:v>
                </c:pt>
                <c:pt idx="20">
                  <c:v>69.53081988984918</c:v>
                </c:pt>
                <c:pt idx="21">
                  <c:v>69.24105865677265</c:v>
                </c:pt>
                <c:pt idx="22">
                  <c:v>68.29646415832391</c:v>
                </c:pt>
                <c:pt idx="23">
                  <c:v>66.02928559937827</c:v>
                </c:pt>
                <c:pt idx="24">
                  <c:v>61.079977216634155</c:v>
                </c:pt>
                <c:pt idx="25">
                  <c:v>59.23515637198573</c:v>
                </c:pt>
                <c:pt idx="26">
                  <c:v>56.339092903204396</c:v>
                </c:pt>
                <c:pt idx="27">
                  <c:v>52.46933204901844</c:v>
                </c:pt>
                <c:pt idx="28">
                  <c:v>51.71535680868383</c:v>
                </c:pt>
                <c:pt idx="29">
                  <c:v>51.37383678951853</c:v>
                </c:pt>
                <c:pt idx="30">
                  <c:v>50.62419329414134</c:v>
                </c:pt>
                <c:pt idx="31">
                  <c:v>47.827399527365074</c:v>
                </c:pt>
                <c:pt idx="32">
                  <c:v>45.824893681283825</c:v>
                </c:pt>
                <c:pt idx="33">
                  <c:v>45.575594854312385</c:v>
                </c:pt>
                <c:pt idx="34">
                  <c:v>38.634467260070636</c:v>
                </c:pt>
                <c:pt idx="35">
                  <c:v>38.30676925297269</c:v>
                </c:pt>
                <c:pt idx="36">
                  <c:v>37.63734990684292</c:v>
                </c:pt>
                <c:pt idx="37">
                  <c:v>37.60859381483282</c:v>
                </c:pt>
                <c:pt idx="38">
                  <c:v>37.26393186415386</c:v>
                </c:pt>
                <c:pt idx="39">
                  <c:v>33.466997998759425</c:v>
                </c:pt>
                <c:pt idx="40">
                  <c:v>31.457812246071356</c:v>
                </c:pt>
                <c:pt idx="41">
                  <c:v>28.517853394221877</c:v>
                </c:pt>
                <c:pt idx="42">
                  <c:v>28.294132126542255</c:v>
                </c:pt>
                <c:pt idx="43">
                  <c:v>27.877318965466383</c:v>
                </c:pt>
                <c:pt idx="44">
                  <c:v>27.511846176706452</c:v>
                </c:pt>
                <c:pt idx="45">
                  <c:v>27.076841589429648</c:v>
                </c:pt>
                <c:pt idx="46">
                  <c:v>23.18791623204575</c:v>
                </c:pt>
                <c:pt idx="47">
                  <c:v>21.767357018417396</c:v>
                </c:pt>
                <c:pt idx="48">
                  <c:v>17.8817208262229</c:v>
                </c:pt>
                <c:pt idx="49">
                  <c:v>15.329419581384526</c:v>
                </c:pt>
                <c:pt idx="50">
                  <c:v>15.295875639439751</c:v>
                </c:pt>
                <c:pt idx="51">
                  <c:v>15.034411985231108</c:v>
                </c:pt>
                <c:pt idx="52">
                  <c:v>14.736147800902762</c:v>
                </c:pt>
                <c:pt idx="53">
                  <c:v>9.867555273551417</c:v>
                </c:pt>
                <c:pt idx="54">
                  <c:v>9.699609979777046</c:v>
                </c:pt>
                <c:pt idx="55">
                  <c:v>9.270368027083995</c:v>
                </c:pt>
                <c:pt idx="56">
                  <c:v>8.617066424773197</c:v>
                </c:pt>
                <c:pt idx="57">
                  <c:v>5.376405470712436</c:v>
                </c:pt>
                <c:pt idx="58">
                  <c:v>3.4603361788597597</c:v>
                </c:pt>
                <c:pt idx="59">
                  <c:v>2.518872401628414</c:v>
                </c:pt>
                <c:pt idx="60">
                  <c:v>0.6558641207723391</c:v>
                </c:pt>
                <c:pt idx="61">
                  <c:v>0.01269795038347941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胸外科</c:v>
                </c:pt>
                <c:pt idx="2">
                  <c:v>周围血管科</c:v>
                </c:pt>
                <c:pt idx="3">
                  <c:v>普通外科</c:v>
                </c:pt>
                <c:pt idx="4">
                  <c:v>肝胆外科</c:v>
                </c:pt>
                <c:pt idx="5">
                  <c:v>心病四科</c:v>
                </c:pt>
                <c:pt idx="6">
                  <c:v>重症医学科</c:v>
                </c:pt>
                <c:pt idx="7">
                  <c:v>心病二科</c:v>
                </c:pt>
                <c:pt idx="8">
                  <c:v>小儿骨科</c:v>
                </c:pt>
                <c:pt idx="9">
                  <c:v>呼吸内科</c:v>
                </c:pt>
                <c:pt idx="10">
                  <c:v>针灸科</c:v>
                </c:pt>
                <c:pt idx="11">
                  <c:v>美容皮肤科</c:v>
                </c:pt>
                <c:pt idx="12">
                  <c:v>创伤骨科</c:v>
                </c:pt>
                <c:pt idx="13">
                  <c:v>心血管内科</c:v>
                </c:pt>
                <c:pt idx="14">
                  <c:v>产科</c:v>
                </c:pt>
                <c:pt idx="15">
                  <c:v>儿科</c:v>
                </c:pt>
                <c:pt idx="16">
                  <c:v>乳腺甲状腺外科</c:v>
                </c:pt>
                <c:pt idx="17">
                  <c:v>内分泌科</c:v>
                </c:pt>
                <c:pt idx="18">
                  <c:v>微创骨科</c:v>
                </c:pt>
                <c:pt idx="19">
                  <c:v>脾胃科消化科合并</c:v>
                </c:pt>
                <c:pt idx="20">
                  <c:v>东区重症医学科</c:v>
                </c:pt>
                <c:pt idx="21">
                  <c:v>脑病二科</c:v>
                </c:pt>
                <c:pt idx="22">
                  <c:v>神经外科</c:v>
                </c:pt>
                <c:pt idx="23">
                  <c:v>口腔科</c:v>
                </c:pt>
                <c:pt idx="24">
                  <c:v>小儿推拿科</c:v>
                </c:pt>
                <c:pt idx="25">
                  <c:v>关节骨科</c:v>
                </c:pt>
                <c:pt idx="26">
                  <c:v>耳鼻喉科</c:v>
                </c:pt>
                <c:pt idx="27">
                  <c:v>风湿病科</c:v>
                </c:pt>
                <c:pt idx="28">
                  <c:v>康复科</c:v>
                </c:pt>
                <c:pt idx="29">
                  <c:v>脑病一科</c:v>
                </c:pt>
                <c:pt idx="30">
                  <c:v>肾脏内科</c:v>
                </c:pt>
                <c:pt idx="31">
                  <c:v>脾胃病科</c:v>
                </c:pt>
                <c:pt idx="32">
                  <c:v>骨科</c:v>
                </c:pt>
                <c:pt idx="33">
                  <c:v>消化内科</c:v>
                </c:pt>
                <c:pt idx="34">
                  <c:v>心病一科</c:v>
                </c:pt>
                <c:pt idx="35">
                  <c:v>男科</c:v>
                </c:pt>
                <c:pt idx="36">
                  <c:v>肝病科</c:v>
                </c:pt>
                <c:pt idx="37">
                  <c:v>显微骨科</c:v>
                </c:pt>
                <c:pt idx="38">
                  <c:v>综合内科</c:v>
                </c:pt>
                <c:pt idx="39">
                  <c:v>东区肾病科</c:v>
                </c:pt>
                <c:pt idx="40">
                  <c:v>肿瘤内科</c:v>
                </c:pt>
                <c:pt idx="41">
                  <c:v>血液科</c:v>
                </c:pt>
                <c:pt idx="42">
                  <c:v>身心医学科</c:v>
                </c:pt>
                <c:pt idx="43">
                  <c:v>中医经典科</c:v>
                </c:pt>
                <c:pt idx="44">
                  <c:v>肛肠科</c:v>
                </c:pt>
                <c:pt idx="45">
                  <c:v>老年医学科</c:v>
                </c:pt>
                <c:pt idx="46">
                  <c:v>眼科</c:v>
                </c:pt>
                <c:pt idx="47">
                  <c:v>脊柱骨科</c:v>
                </c:pt>
                <c:pt idx="48">
                  <c:v>心病三科</c:v>
                </c:pt>
                <c:pt idx="49">
                  <c:v>妇二科</c:v>
                </c:pt>
                <c:pt idx="50">
                  <c:v>推拿科</c:v>
                </c:pt>
                <c:pt idx="51">
                  <c:v>妇科</c:v>
                </c:pt>
                <c:pt idx="52">
                  <c:v>脑病三科</c:v>
                </c:pt>
                <c:pt idx="53">
                  <c:v>泌尿外科</c:v>
                </c:pt>
                <c:pt idx="54">
                  <c:v>治未病中心</c:v>
                </c:pt>
                <c:pt idx="55">
                  <c:v>中医外治中心</c:v>
                </c:pt>
                <c:pt idx="56">
                  <c:v>皮肤科</c:v>
                </c:pt>
                <c:pt idx="57">
                  <c:v>神经内科</c:v>
                </c:pt>
                <c:pt idx="58">
                  <c:v>西区重症医学科</c:v>
                </c:pt>
                <c:pt idx="59">
                  <c:v>运动损伤骨科</c:v>
                </c:pt>
                <c:pt idx="60">
                  <c:v>妇科妇二科合并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99.41734610260035</c:v>
                </c:pt>
                <c:pt idx="2">
                  <c:v>98.81349905187066</c:v>
                </c:pt>
                <c:pt idx="3">
                  <c:v>98.3242518066232</c:v>
                </c:pt>
                <c:pt idx="4">
                  <c:v>97.71162872475686</c:v>
                </c:pt>
                <c:pt idx="5">
                  <c:v>96.80483523169262</c:v>
                </c:pt>
                <c:pt idx="6">
                  <c:v>90.00946864732911</c:v>
                </c:pt>
                <c:pt idx="7">
                  <c:v>88.04506294570427</c:v>
                </c:pt>
                <c:pt idx="8">
                  <c:v>87.44122055687633</c:v>
                </c:pt>
                <c:pt idx="9">
                  <c:v>86.21929417317295</c:v>
                </c:pt>
                <c:pt idx="10">
                  <c:v>83.9674767044694</c:v>
                </c:pt>
                <c:pt idx="11">
                  <c:v>83.13367116411699</c:v>
                </c:pt>
                <c:pt idx="12">
                  <c:v>78.89634391702876</c:v>
                </c:pt>
                <c:pt idx="13">
                  <c:v>78.64051833105216</c:v>
                </c:pt>
                <c:pt idx="14">
                  <c:v>77.88363839231421</c:v>
                </c:pt>
                <c:pt idx="15">
                  <c:v>76.23808390938507</c:v>
                </c:pt>
                <c:pt idx="16">
                  <c:v>76.20996182200639</c:v>
                </c:pt>
                <c:pt idx="17">
                  <c:v>76.09414037784283</c:v>
                </c:pt>
                <c:pt idx="18">
                  <c:v>75.29994167037978</c:v>
                </c:pt>
                <c:pt idx="19">
                  <c:v>71.31955737286323</c:v>
                </c:pt>
                <c:pt idx="20">
                  <c:v>71.30923023948374</c:v>
                </c:pt>
                <c:pt idx="21">
                  <c:v>71.12367840184629</c:v>
                </c:pt>
                <c:pt idx="22">
                  <c:v>70.66752620455837</c:v>
                </c:pt>
                <c:pt idx="23">
                  <c:v>69.96173067113249</c:v>
                </c:pt>
                <c:pt idx="24">
                  <c:v>61.35384743323027</c:v>
                </c:pt>
                <c:pt idx="25">
                  <c:v>58.32715703940444</c:v>
                </c:pt>
                <c:pt idx="26">
                  <c:v>57.47349334794856</c:v>
                </c:pt>
                <c:pt idx="27">
                  <c:v>57.41866557257915</c:v>
                </c:pt>
                <c:pt idx="28">
                  <c:v>56.80082016415682</c:v>
                </c:pt>
                <c:pt idx="29">
                  <c:v>49.683203682096455</c:v>
                </c:pt>
                <c:pt idx="30">
                  <c:v>48.24669427243286</c:v>
                </c:pt>
                <c:pt idx="31">
                  <c:v>48.08080932397918</c:v>
                </c:pt>
                <c:pt idx="32">
                  <c:v>47.35255986738125</c:v>
                </c:pt>
                <c:pt idx="33">
                  <c:v>45.358377128773355</c:v>
                </c:pt>
                <c:pt idx="34">
                  <c:v>44.18894784862146</c:v>
                </c:pt>
                <c:pt idx="35">
                  <c:v>43.81514809510146</c:v>
                </c:pt>
                <c:pt idx="36">
                  <c:v>39.568359869096966</c:v>
                </c:pt>
                <c:pt idx="37">
                  <c:v>37.67932320932283</c:v>
                </c:pt>
                <c:pt idx="38">
                  <c:v>37.32595408233851</c:v>
                </c:pt>
                <c:pt idx="39">
                  <c:v>33.923129660045994</c:v>
                </c:pt>
                <c:pt idx="40">
                  <c:v>33.835497092163166</c:v>
                </c:pt>
                <c:pt idx="41">
                  <c:v>31.504250496419505</c:v>
                </c:pt>
                <c:pt idx="42">
                  <c:v>30.592264847651833</c:v>
                </c:pt>
                <c:pt idx="43">
                  <c:v>27.110565981693554</c:v>
                </c:pt>
                <c:pt idx="44">
                  <c:v>24.95358127956176</c:v>
                </c:pt>
                <c:pt idx="45">
                  <c:v>24.496057902816062</c:v>
                </c:pt>
                <c:pt idx="46">
                  <c:v>21.770035403398655</c:v>
                </c:pt>
                <c:pt idx="47">
                  <c:v>21.74569335268304</c:v>
                </c:pt>
                <c:pt idx="48">
                  <c:v>16.417394768938244</c:v>
                </c:pt>
                <c:pt idx="49">
                  <c:v>13.357196485982483</c:v>
                </c:pt>
                <c:pt idx="50">
                  <c:v>12.845040689802422</c:v>
                </c:pt>
                <c:pt idx="51">
                  <c:v>12.804197071761372</c:v>
                </c:pt>
                <c:pt idx="52">
                  <c:v>11.777721542244409</c:v>
                </c:pt>
                <c:pt idx="53">
                  <c:v>11.049203919388495</c:v>
                </c:pt>
                <c:pt idx="54">
                  <c:v>10.914543641182398</c:v>
                </c:pt>
                <c:pt idx="55">
                  <c:v>5.346562553991338</c:v>
                </c:pt>
                <c:pt idx="56">
                  <c:v>5.018882837851587</c:v>
                </c:pt>
                <c:pt idx="57">
                  <c:v>3.5976560564487166</c:v>
                </c:pt>
                <c:pt idx="58">
                  <c:v>2.524563773269742</c:v>
                </c:pt>
                <c:pt idx="59">
                  <c:v>1.2158661517659919</c:v>
                </c:pt>
                <c:pt idx="60">
                  <c:v>0.21969239416987546</c:v>
                </c:pt>
                <c:pt idx="61">
                  <c:v>0.011500791499455387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消化内科</c:v>
                </c:pt>
                <c:pt idx="4">
                  <c:v>血液科</c:v>
                </c:pt>
                <c:pt idx="5">
                  <c:v>脾胃病科</c:v>
                </c:pt>
                <c:pt idx="6">
                  <c:v>针灸科</c:v>
                </c:pt>
                <c:pt idx="7">
                  <c:v>小儿骨科</c:v>
                </c:pt>
                <c:pt idx="8">
                  <c:v>综合内科</c:v>
                </c:pt>
                <c:pt idx="9">
                  <c:v>医院</c:v>
                </c:pt>
                <c:pt idx="10">
                  <c:v>微创骨科</c:v>
                </c:pt>
                <c:pt idx="11">
                  <c:v>肿瘤内科</c:v>
                </c:pt>
                <c:pt idx="12">
                  <c:v>心病二科</c:v>
                </c:pt>
                <c:pt idx="13">
                  <c:v>产科</c:v>
                </c:pt>
                <c:pt idx="14">
                  <c:v>中医外治中心</c:v>
                </c:pt>
                <c:pt idx="15">
                  <c:v>脑病一科</c:v>
                </c:pt>
                <c:pt idx="16">
                  <c:v>老年医学科</c:v>
                </c:pt>
                <c:pt idx="17">
                  <c:v>心病三科</c:v>
                </c:pt>
                <c:pt idx="18">
                  <c:v>肝病科</c:v>
                </c:pt>
                <c:pt idx="19">
                  <c:v>脑病三科</c:v>
                </c:pt>
                <c:pt idx="20">
                  <c:v>神经外科</c:v>
                </c:pt>
                <c:pt idx="21">
                  <c:v>东区重症医学科</c:v>
                </c:pt>
                <c:pt idx="22">
                  <c:v>周围血管科</c:v>
                </c:pt>
                <c:pt idx="23">
                  <c:v>口腔科</c:v>
                </c:pt>
                <c:pt idx="24">
                  <c:v>东区肾病科</c:v>
                </c:pt>
                <c:pt idx="25">
                  <c:v>肾脏内科</c:v>
                </c:pt>
                <c:pt idx="26">
                  <c:v>神经内科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心病一科</c:v>
                </c:pt>
                <c:pt idx="30">
                  <c:v>心血管内科</c:v>
                </c:pt>
                <c:pt idx="31">
                  <c:v>身心医学科</c:v>
                </c:pt>
                <c:pt idx="32">
                  <c:v>康复科</c:v>
                </c:pt>
                <c:pt idx="33">
                  <c:v>耳鼻喉科</c:v>
                </c:pt>
                <c:pt idx="34">
                  <c:v>妇科妇二科合并</c:v>
                </c:pt>
                <c:pt idx="35">
                  <c:v>重症医学科</c:v>
                </c:pt>
                <c:pt idx="36">
                  <c:v>风湿病科</c:v>
                </c:pt>
                <c:pt idx="37">
                  <c:v>肝胆外科</c:v>
                </c:pt>
                <c:pt idx="38">
                  <c:v>美容皮肤科</c:v>
                </c:pt>
                <c:pt idx="39">
                  <c:v>儿科</c:v>
                </c:pt>
                <c:pt idx="40">
                  <c:v>普通外科</c:v>
                </c:pt>
                <c:pt idx="41">
                  <c:v>泌尿外科</c:v>
                </c:pt>
                <c:pt idx="42">
                  <c:v>妇科</c:v>
                </c:pt>
                <c:pt idx="43">
                  <c:v>推拿科</c:v>
                </c:pt>
                <c:pt idx="44">
                  <c:v>治未病中心</c:v>
                </c:pt>
                <c:pt idx="45">
                  <c:v>胸外科</c:v>
                </c:pt>
                <c:pt idx="46">
                  <c:v>骨科</c:v>
                </c:pt>
                <c:pt idx="47">
                  <c:v>小儿推拿科</c:v>
                </c:pt>
                <c:pt idx="48">
                  <c:v>肛肠科</c:v>
                </c:pt>
                <c:pt idx="49">
                  <c:v>呼吸内科</c:v>
                </c:pt>
                <c:pt idx="50">
                  <c:v>肾病科</c:v>
                </c:pt>
                <c:pt idx="51">
                  <c:v>西区重症医学科</c:v>
                </c:pt>
                <c:pt idx="52">
                  <c:v>妇二科</c:v>
                </c:pt>
                <c:pt idx="53">
                  <c:v>脊柱骨科</c:v>
                </c:pt>
                <c:pt idx="54">
                  <c:v>皮肤科</c:v>
                </c:pt>
                <c:pt idx="55">
                  <c:v>关节骨科</c:v>
                </c:pt>
                <c:pt idx="56">
                  <c:v>眼科</c:v>
                </c:pt>
                <c:pt idx="57">
                  <c:v>内分泌科</c:v>
                </c:pt>
                <c:pt idx="58">
                  <c:v>创伤骨科</c:v>
                </c:pt>
                <c:pt idx="59">
                  <c:v>中医经典科</c:v>
                </c:pt>
                <c:pt idx="60">
                  <c:v>男科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99.62343159423224</c:v>
                </c:pt>
                <c:pt idx="2">
                  <c:v>98.67088123640418</c:v>
                </c:pt>
                <c:pt idx="3">
                  <c:v>97.32149017485025</c:v>
                </c:pt>
                <c:pt idx="4">
                  <c:v>95.5791491082052</c:v>
                </c:pt>
                <c:pt idx="5">
                  <c:v>95.49768015562752</c:v>
                </c:pt>
                <c:pt idx="6">
                  <c:v>94.42375572566009</c:v>
                </c:pt>
                <c:pt idx="7">
                  <c:v>90.88037236728508</c:v>
                </c:pt>
                <c:pt idx="8">
                  <c:v>89.72660167090689</c:v>
                </c:pt>
                <c:pt idx="9">
                  <c:v>87.41959032194487</c:v>
                </c:pt>
                <c:pt idx="10">
                  <c:v>87.05241655124507</c:v>
                </c:pt>
                <c:pt idx="11">
                  <c:v>85.8927084323187</c:v>
                </c:pt>
                <c:pt idx="12">
                  <c:v>78.91650688154304</c:v>
                </c:pt>
                <c:pt idx="13">
                  <c:v>77.57137841577749</c:v>
                </c:pt>
                <c:pt idx="14">
                  <c:v>75.01289333508313</c:v>
                </c:pt>
                <c:pt idx="15">
                  <c:v>74.21257982246416</c:v>
                </c:pt>
                <c:pt idx="16">
                  <c:v>71.03968513465261</c:v>
                </c:pt>
                <c:pt idx="17">
                  <c:v>70.45497920618739</c:v>
                </c:pt>
                <c:pt idx="18">
                  <c:v>69.17339541462604</c:v>
                </c:pt>
                <c:pt idx="19">
                  <c:v>67.98646606018463</c:v>
                </c:pt>
                <c:pt idx="20">
                  <c:v>66.85187704155835</c:v>
                </c:pt>
                <c:pt idx="21">
                  <c:v>60.84789846869641</c:v>
                </c:pt>
                <c:pt idx="22">
                  <c:v>60.841347344755484</c:v>
                </c:pt>
                <c:pt idx="23">
                  <c:v>60.787379312205566</c:v>
                </c:pt>
                <c:pt idx="24">
                  <c:v>60.60652729802956</c:v>
                </c:pt>
                <c:pt idx="25">
                  <c:v>60.00362561070841</c:v>
                </c:pt>
                <c:pt idx="26">
                  <c:v>59.445763588141226</c:v>
                </c:pt>
                <c:pt idx="27">
                  <c:v>59.44230511845103</c:v>
                </c:pt>
                <c:pt idx="28">
                  <c:v>58.70854015359483</c:v>
                </c:pt>
                <c:pt idx="29">
                  <c:v>58.20729055396394</c:v>
                </c:pt>
                <c:pt idx="30">
                  <c:v>56.79428666305046</c:v>
                </c:pt>
                <c:pt idx="31">
                  <c:v>55.89084597264395</c:v>
                </c:pt>
                <c:pt idx="32">
                  <c:v>53.55608073299041</c:v>
                </c:pt>
                <c:pt idx="33">
                  <c:v>53.458265690147385</c:v>
                </c:pt>
                <c:pt idx="34">
                  <c:v>50.686129323202984</c:v>
                </c:pt>
                <c:pt idx="35">
                  <c:v>49.76620737303224</c:v>
                </c:pt>
                <c:pt idx="36">
                  <c:v>46.78414218817232</c:v>
                </c:pt>
                <c:pt idx="37">
                  <c:v>45.85508449555153</c:v>
                </c:pt>
                <c:pt idx="38">
                  <c:v>43.3597614437382</c:v>
                </c:pt>
                <c:pt idx="39">
                  <c:v>43.32918217254309</c:v>
                </c:pt>
                <c:pt idx="40">
                  <c:v>42.79104075818641</c:v>
                </c:pt>
                <c:pt idx="41">
                  <c:v>40.94831204409374</c:v>
                </c:pt>
                <c:pt idx="42">
                  <c:v>40.933159642614356</c:v>
                </c:pt>
                <c:pt idx="43">
                  <c:v>40.56253748598406</c:v>
                </c:pt>
                <c:pt idx="44">
                  <c:v>40.55624394232763</c:v>
                </c:pt>
                <c:pt idx="45">
                  <c:v>40.059052688216056</c:v>
                </c:pt>
                <c:pt idx="46">
                  <c:v>39.53202027979009</c:v>
                </c:pt>
                <c:pt idx="47">
                  <c:v>34.82108590496122</c:v>
                </c:pt>
                <c:pt idx="48">
                  <c:v>34.57654388350402</c:v>
                </c:pt>
                <c:pt idx="49">
                  <c:v>33.45391210112914</c:v>
                </c:pt>
                <c:pt idx="50">
                  <c:v>26.262596798709186</c:v>
                </c:pt>
                <c:pt idx="51">
                  <c:v>24.044242637078103</c:v>
                </c:pt>
                <c:pt idx="52">
                  <c:v>23.613751243684444</c:v>
                </c:pt>
                <c:pt idx="53">
                  <c:v>17.611307369169243</c:v>
                </c:pt>
                <c:pt idx="54">
                  <c:v>16.653179770519678</c:v>
                </c:pt>
                <c:pt idx="55">
                  <c:v>13.702455134526058</c:v>
                </c:pt>
                <c:pt idx="56">
                  <c:v>8.621275793763106</c:v>
                </c:pt>
                <c:pt idx="57">
                  <c:v>6.445505978020068</c:v>
                </c:pt>
                <c:pt idx="58">
                  <c:v>5.531384796326393</c:v>
                </c:pt>
                <c:pt idx="59">
                  <c:v>4.053075476761657</c:v>
                </c:pt>
                <c:pt idx="60">
                  <c:v>2.9704113155873775</c:v>
                </c:pt>
                <c:pt idx="61">
                  <c:v>1.6884540438800235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心血管内科</c:v>
                </c:pt>
                <c:pt idx="2">
                  <c:v>周围血管科</c:v>
                </c:pt>
                <c:pt idx="3">
                  <c:v>中医经典科</c:v>
                </c:pt>
                <c:pt idx="4">
                  <c:v>美容皮肤科</c:v>
                </c:pt>
                <c:pt idx="5">
                  <c:v>肝胆外科</c:v>
                </c:pt>
                <c:pt idx="6">
                  <c:v>重症医学科</c:v>
                </c:pt>
                <c:pt idx="7">
                  <c:v>综合内科</c:v>
                </c:pt>
                <c:pt idx="8">
                  <c:v>显微骨科</c:v>
                </c:pt>
                <c:pt idx="9">
                  <c:v>内分泌科</c:v>
                </c:pt>
                <c:pt idx="10">
                  <c:v>风湿病科</c:v>
                </c:pt>
                <c:pt idx="11">
                  <c:v>东区重症医学科</c:v>
                </c:pt>
                <c:pt idx="12">
                  <c:v>妇二科</c:v>
                </c:pt>
                <c:pt idx="13">
                  <c:v>肾脏内科</c:v>
                </c:pt>
                <c:pt idx="14">
                  <c:v>消化内科</c:v>
                </c:pt>
                <c:pt idx="15">
                  <c:v>血液科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眼科</c:v>
                </c:pt>
                <c:pt idx="20">
                  <c:v>心病一科</c:v>
                </c:pt>
                <c:pt idx="21">
                  <c:v>脾胃病科</c:v>
                </c:pt>
                <c:pt idx="22">
                  <c:v>男科</c:v>
                </c:pt>
                <c:pt idx="23">
                  <c:v>心病二科</c:v>
                </c:pt>
                <c:pt idx="24">
                  <c:v>肝病科</c:v>
                </c:pt>
                <c:pt idx="25">
                  <c:v>脑病二科</c:v>
                </c:pt>
                <c:pt idx="26">
                  <c:v>皮肤科</c:v>
                </c:pt>
                <c:pt idx="27">
                  <c:v>老年医学科</c:v>
                </c:pt>
                <c:pt idx="28">
                  <c:v>耳鼻喉科</c:v>
                </c:pt>
                <c:pt idx="29">
                  <c:v>脾胃科消化科合并</c:v>
                </c:pt>
                <c:pt idx="30">
                  <c:v>脑病一科</c:v>
                </c:pt>
                <c:pt idx="31">
                  <c:v>心病四科</c:v>
                </c:pt>
                <c:pt idx="32">
                  <c:v>泌尿外科</c:v>
                </c:pt>
                <c:pt idx="33">
                  <c:v>西区重症医学科</c:v>
                </c:pt>
                <c:pt idx="34">
                  <c:v>儿科</c:v>
                </c:pt>
                <c:pt idx="35">
                  <c:v>小儿推拿科</c:v>
                </c:pt>
                <c:pt idx="36">
                  <c:v>骨科</c:v>
                </c:pt>
                <c:pt idx="37">
                  <c:v>妇科妇二科合并</c:v>
                </c:pt>
                <c:pt idx="38">
                  <c:v>东区肾病科</c:v>
                </c:pt>
                <c:pt idx="39">
                  <c:v>关节骨科</c:v>
                </c:pt>
                <c:pt idx="40">
                  <c:v>针灸科</c:v>
                </c:pt>
                <c:pt idx="41">
                  <c:v>治未病中心</c:v>
                </c:pt>
                <c:pt idx="42">
                  <c:v>肾病科</c:v>
                </c:pt>
                <c:pt idx="43">
                  <c:v>推拿科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乳腺甲状腺外科</c:v>
                </c:pt>
                <c:pt idx="47">
                  <c:v>脊柱骨科</c:v>
                </c:pt>
                <c:pt idx="48">
                  <c:v>呼吸内科</c:v>
                </c:pt>
                <c:pt idx="49">
                  <c:v>妇科</c:v>
                </c:pt>
                <c:pt idx="50">
                  <c:v>神经内科</c:v>
                </c:pt>
                <c:pt idx="51">
                  <c:v>医院</c:v>
                </c:pt>
                <c:pt idx="52">
                  <c:v>微创骨科</c:v>
                </c:pt>
                <c:pt idx="53">
                  <c:v>神经外科</c:v>
                </c:pt>
                <c:pt idx="54">
                  <c:v>口腔科</c:v>
                </c:pt>
                <c:pt idx="55">
                  <c:v>心病三科</c:v>
                </c:pt>
                <c:pt idx="56">
                  <c:v>身心医学科</c:v>
                </c:pt>
                <c:pt idx="57">
                  <c:v>普通外科</c:v>
                </c:pt>
                <c:pt idx="58">
                  <c:v>产科</c:v>
                </c:pt>
                <c:pt idx="59">
                  <c:v>肛肠科</c:v>
                </c:pt>
                <c:pt idx="60">
                  <c:v>小儿骨科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99.41988081131527</c:v>
                </c:pt>
                <c:pt idx="2">
                  <c:v>98.62935720729833</c:v>
                </c:pt>
                <c:pt idx="3">
                  <c:v>98.40381281403123</c:v>
                </c:pt>
                <c:pt idx="4">
                  <c:v>97.95101601794204</c:v>
                </c:pt>
                <c:pt idx="5">
                  <c:v>97.68199360349247</c:v>
                </c:pt>
                <c:pt idx="6">
                  <c:v>97.07330776054134</c:v>
                </c:pt>
                <c:pt idx="7">
                  <c:v>95.40845174683203</c:v>
                </c:pt>
                <c:pt idx="8">
                  <c:v>92.71070271542928</c:v>
                </c:pt>
                <c:pt idx="9">
                  <c:v>92.27546363185117</c:v>
                </c:pt>
                <c:pt idx="10">
                  <c:v>91.22775707689529</c:v>
                </c:pt>
                <c:pt idx="11">
                  <c:v>86.4971231040364</c:v>
                </c:pt>
                <c:pt idx="12">
                  <c:v>85.17696667298657</c:v>
                </c:pt>
                <c:pt idx="13">
                  <c:v>84.2060255840417</c:v>
                </c:pt>
                <c:pt idx="14">
                  <c:v>80.42472042605208</c:v>
                </c:pt>
                <c:pt idx="15">
                  <c:v>78.40994476916707</c:v>
                </c:pt>
                <c:pt idx="16">
                  <c:v>77.37701102747269</c:v>
                </c:pt>
                <c:pt idx="17">
                  <c:v>76.91954710230081</c:v>
                </c:pt>
                <c:pt idx="18">
                  <c:v>76.11513694081799</c:v>
                </c:pt>
                <c:pt idx="19">
                  <c:v>75.6331206946335</c:v>
                </c:pt>
                <c:pt idx="20">
                  <c:v>75.54231608795777</c:v>
                </c:pt>
                <c:pt idx="21">
                  <c:v>75.27488539665892</c:v>
                </c:pt>
                <c:pt idx="22">
                  <c:v>73.94822235038927</c:v>
                </c:pt>
                <c:pt idx="23">
                  <c:v>73.94548440590121</c:v>
                </c:pt>
                <c:pt idx="24">
                  <c:v>71.7062108499928</c:v>
                </c:pt>
                <c:pt idx="25">
                  <c:v>63.56483165771873</c:v>
                </c:pt>
                <c:pt idx="26">
                  <c:v>62.64232806038512</c:v>
                </c:pt>
                <c:pt idx="27">
                  <c:v>61.674092489779774</c:v>
                </c:pt>
                <c:pt idx="28">
                  <c:v>57.33467129214634</c:v>
                </c:pt>
                <c:pt idx="29">
                  <c:v>56.93671142643166</c:v>
                </c:pt>
                <c:pt idx="30">
                  <c:v>52.45935511688001</c:v>
                </c:pt>
                <c:pt idx="31">
                  <c:v>51.095868619748174</c:v>
                </c:pt>
                <c:pt idx="32">
                  <c:v>50.98842840324268</c:v>
                </c:pt>
                <c:pt idx="33">
                  <c:v>49.89630525262276</c:v>
                </c:pt>
                <c:pt idx="34">
                  <c:v>48.90100993823782</c:v>
                </c:pt>
                <c:pt idx="35">
                  <c:v>47.40452897333013</c:v>
                </c:pt>
                <c:pt idx="36">
                  <c:v>43.150335006413236</c:v>
                </c:pt>
                <c:pt idx="37">
                  <c:v>41.97750287002822</c:v>
                </c:pt>
                <c:pt idx="38">
                  <c:v>39.562778657846465</c:v>
                </c:pt>
                <c:pt idx="39">
                  <c:v>37.96023415915886</c:v>
                </c:pt>
                <c:pt idx="40">
                  <c:v>37.608199298950936</c:v>
                </c:pt>
                <c:pt idx="41">
                  <c:v>34.92149690999433</c:v>
                </c:pt>
                <c:pt idx="42">
                  <c:v>30.799577639668875</c:v>
                </c:pt>
                <c:pt idx="43">
                  <c:v>28.956921264315657</c:v>
                </c:pt>
                <c:pt idx="44">
                  <c:v>22.83634298203764</c:v>
                </c:pt>
                <c:pt idx="45">
                  <c:v>22.28896280060173</c:v>
                </c:pt>
                <c:pt idx="46">
                  <c:v>22.06546400084752</c:v>
                </c:pt>
                <c:pt idx="47">
                  <c:v>17.209558742573854</c:v>
                </c:pt>
                <c:pt idx="48">
                  <c:v>16.843068613164345</c:v>
                </c:pt>
                <c:pt idx="49">
                  <c:v>15.433742149054387</c:v>
                </c:pt>
                <c:pt idx="50">
                  <c:v>10.359974699691476</c:v>
                </c:pt>
                <c:pt idx="51">
                  <c:v>9.090544379150517</c:v>
                </c:pt>
                <c:pt idx="52">
                  <c:v>8.10344743792476</c:v>
                </c:pt>
                <c:pt idx="53">
                  <c:v>7.1964017747926885</c:v>
                </c:pt>
                <c:pt idx="54">
                  <c:v>6.961880347890277</c:v>
                </c:pt>
                <c:pt idx="55">
                  <c:v>4.640052889267361</c:v>
                </c:pt>
                <c:pt idx="56">
                  <c:v>3.9795897404838207</c:v>
                </c:pt>
                <c:pt idx="57">
                  <c:v>2.2243892978155086</c:v>
                </c:pt>
                <c:pt idx="58">
                  <c:v>1.4673152817087085</c:v>
                </c:pt>
                <c:pt idx="59">
                  <c:v>0.8546744536771183</c:v>
                </c:pt>
                <c:pt idx="60">
                  <c:v>0.32181700612824843</c:v>
                </c:pt>
                <c:pt idx="61">
                  <c:v>0.07256429229880718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中医外治中心</c:v>
                </c:pt>
                <c:pt idx="2">
                  <c:v>西区重症医学科</c:v>
                </c:pt>
                <c:pt idx="3">
                  <c:v>胸外科</c:v>
                </c:pt>
                <c:pt idx="4">
                  <c:v>骨科</c:v>
                </c:pt>
                <c:pt idx="5">
                  <c:v>针灸科</c:v>
                </c:pt>
                <c:pt idx="6">
                  <c:v>儿科</c:v>
                </c:pt>
                <c:pt idx="7">
                  <c:v>脑病三科</c:v>
                </c:pt>
                <c:pt idx="8">
                  <c:v>治未病中心</c:v>
                </c:pt>
                <c:pt idx="9">
                  <c:v>妇二科</c:v>
                </c:pt>
                <c:pt idx="10">
                  <c:v>美容皮肤科</c:v>
                </c:pt>
                <c:pt idx="11">
                  <c:v>推拿科</c:v>
                </c:pt>
                <c:pt idx="12">
                  <c:v>综合内科</c:v>
                </c:pt>
                <c:pt idx="13">
                  <c:v>显微骨科</c:v>
                </c:pt>
                <c:pt idx="14">
                  <c:v>产科</c:v>
                </c:pt>
                <c:pt idx="15">
                  <c:v>风湿病科</c:v>
                </c:pt>
                <c:pt idx="16">
                  <c:v>东区重症医学科</c:v>
                </c:pt>
                <c:pt idx="17">
                  <c:v>小儿推拿科</c:v>
                </c:pt>
                <c:pt idx="18">
                  <c:v>脊柱骨科</c:v>
                </c:pt>
                <c:pt idx="19">
                  <c:v>关节骨科</c:v>
                </c:pt>
                <c:pt idx="20">
                  <c:v>医院</c:v>
                </c:pt>
                <c:pt idx="21">
                  <c:v>神经外科</c:v>
                </c:pt>
                <c:pt idx="22">
                  <c:v>内分泌科</c:v>
                </c:pt>
                <c:pt idx="23">
                  <c:v>脑病一科</c:v>
                </c:pt>
                <c:pt idx="24">
                  <c:v>神经内科</c:v>
                </c:pt>
                <c:pt idx="25">
                  <c:v>周围血管科</c:v>
                </c:pt>
                <c:pt idx="26">
                  <c:v>重症医学科</c:v>
                </c:pt>
                <c:pt idx="27">
                  <c:v>肝胆外科</c:v>
                </c:pt>
                <c:pt idx="28">
                  <c:v>微创骨科</c:v>
                </c:pt>
                <c:pt idx="29">
                  <c:v>脑病二科</c:v>
                </c:pt>
                <c:pt idx="30">
                  <c:v>肿瘤内科</c:v>
                </c:pt>
                <c:pt idx="31">
                  <c:v>肾脏内科</c:v>
                </c:pt>
                <c:pt idx="32">
                  <c:v>皮肤科</c:v>
                </c:pt>
                <c:pt idx="33">
                  <c:v>心病四科</c:v>
                </c:pt>
                <c:pt idx="34">
                  <c:v>创伤骨科</c:v>
                </c:pt>
                <c:pt idx="35">
                  <c:v>小儿骨科</c:v>
                </c:pt>
                <c:pt idx="36">
                  <c:v>运动损伤骨科</c:v>
                </c:pt>
                <c:pt idx="37">
                  <c:v>消化内科</c:v>
                </c:pt>
                <c:pt idx="38">
                  <c:v>妇科</c:v>
                </c:pt>
                <c:pt idx="39">
                  <c:v>男科</c:v>
                </c:pt>
                <c:pt idx="40">
                  <c:v>老年医学科</c:v>
                </c:pt>
                <c:pt idx="41">
                  <c:v>妇科妇二科合并</c:v>
                </c:pt>
                <c:pt idx="42">
                  <c:v>康复科</c:v>
                </c:pt>
                <c:pt idx="43">
                  <c:v>心病一科</c:v>
                </c:pt>
                <c:pt idx="44">
                  <c:v>心病二科</c:v>
                </c:pt>
                <c:pt idx="45">
                  <c:v>血液科</c:v>
                </c:pt>
                <c:pt idx="46">
                  <c:v>耳鼻喉科</c:v>
                </c:pt>
                <c:pt idx="47">
                  <c:v>肾病科</c:v>
                </c:pt>
                <c:pt idx="48">
                  <c:v>呼吸内科</c:v>
                </c:pt>
                <c:pt idx="49">
                  <c:v>泌尿外科</c:v>
                </c:pt>
                <c:pt idx="50">
                  <c:v>肛肠科</c:v>
                </c:pt>
                <c:pt idx="51">
                  <c:v>普通外科</c:v>
                </c:pt>
                <c:pt idx="52">
                  <c:v>中医经典科</c:v>
                </c:pt>
                <c:pt idx="53">
                  <c:v>东区肾病科</c:v>
                </c:pt>
                <c:pt idx="54">
                  <c:v>脾胃科消化科合并</c:v>
                </c:pt>
                <c:pt idx="55">
                  <c:v>心病三科</c:v>
                </c:pt>
                <c:pt idx="56">
                  <c:v>身心医学科</c:v>
                </c:pt>
                <c:pt idx="57">
                  <c:v>肝病科</c:v>
                </c:pt>
                <c:pt idx="58">
                  <c:v>口腔科</c:v>
                </c:pt>
                <c:pt idx="59">
                  <c:v>心血管内科</c:v>
                </c:pt>
                <c:pt idx="60">
                  <c:v>眼科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99.7490592174786</c:v>
                </c:pt>
                <c:pt idx="2">
                  <c:v>97.70351846525756</c:v>
                </c:pt>
                <c:pt idx="3">
                  <c:v>97.41978804498329</c:v>
                </c:pt>
                <c:pt idx="4">
                  <c:v>94.29009134674095</c:v>
                </c:pt>
                <c:pt idx="5">
                  <c:v>93.75396479838251</c:v>
                </c:pt>
                <c:pt idx="6">
                  <c:v>92.3271321434383</c:v>
                </c:pt>
                <c:pt idx="7">
                  <c:v>91.91460691939788</c:v>
                </c:pt>
                <c:pt idx="8">
                  <c:v>90.14670447717312</c:v>
                </c:pt>
                <c:pt idx="9">
                  <c:v>89.22473463778633</c:v>
                </c:pt>
                <c:pt idx="10">
                  <c:v>87.74940321022531</c:v>
                </c:pt>
                <c:pt idx="11">
                  <c:v>85.03979617907461</c:v>
                </c:pt>
                <c:pt idx="12">
                  <c:v>84.30038342710499</c:v>
                </c:pt>
                <c:pt idx="13">
                  <c:v>82.66117938522378</c:v>
                </c:pt>
                <c:pt idx="14">
                  <c:v>80.92029209907378</c:v>
                </c:pt>
                <c:pt idx="15">
                  <c:v>80.16260195210599</c:v>
                </c:pt>
                <c:pt idx="16">
                  <c:v>78.27752158942026</c:v>
                </c:pt>
                <c:pt idx="17">
                  <c:v>77.90546725441672</c:v>
                </c:pt>
                <c:pt idx="18">
                  <c:v>76.79485430425086</c:v>
                </c:pt>
                <c:pt idx="19">
                  <c:v>76.33218019098948</c:v>
                </c:pt>
                <c:pt idx="20">
                  <c:v>76.14815609927412</c:v>
                </c:pt>
                <c:pt idx="21">
                  <c:v>76.04920557910879</c:v>
                </c:pt>
                <c:pt idx="22">
                  <c:v>75.31267990235104</c:v>
                </c:pt>
                <c:pt idx="23">
                  <c:v>74.97374742223133</c:v>
                </c:pt>
                <c:pt idx="24">
                  <c:v>73.49294491570083</c:v>
                </c:pt>
                <c:pt idx="25">
                  <c:v>68.8622272224872</c:v>
                </c:pt>
                <c:pt idx="26">
                  <c:v>68.47233250084842</c:v>
                </c:pt>
                <c:pt idx="27">
                  <c:v>68.05617235109501</c:v>
                </c:pt>
                <c:pt idx="28">
                  <c:v>67.16987798352972</c:v>
                </c:pt>
                <c:pt idx="29">
                  <c:v>66.94110401143574</c:v>
                </c:pt>
                <c:pt idx="30">
                  <c:v>58.03598487928218</c:v>
                </c:pt>
                <c:pt idx="31">
                  <c:v>55.080041961768494</c:v>
                </c:pt>
                <c:pt idx="32">
                  <c:v>53.83501180796464</c:v>
                </c:pt>
                <c:pt idx="33">
                  <c:v>53.41110058496294</c:v>
                </c:pt>
                <c:pt idx="34">
                  <c:v>52.022550287784135</c:v>
                </c:pt>
                <c:pt idx="35">
                  <c:v>51.161118050050085</c:v>
                </c:pt>
                <c:pt idx="36">
                  <c:v>47.71428436666605</c:v>
                </c:pt>
                <c:pt idx="37">
                  <c:v>46.236301503913886</c:v>
                </c:pt>
                <c:pt idx="38">
                  <c:v>40.076047365707936</c:v>
                </c:pt>
                <c:pt idx="39">
                  <c:v>39.82319644929951</c:v>
                </c:pt>
                <c:pt idx="40">
                  <c:v>38.22926660611939</c:v>
                </c:pt>
                <c:pt idx="41">
                  <c:v>38.145371094813</c:v>
                </c:pt>
                <c:pt idx="42">
                  <c:v>37.81368384044295</c:v>
                </c:pt>
                <c:pt idx="43">
                  <c:v>37.20765168715898</c:v>
                </c:pt>
                <c:pt idx="44">
                  <c:v>28.781924584297613</c:v>
                </c:pt>
                <c:pt idx="45">
                  <c:v>26.32811831290353</c:v>
                </c:pt>
                <c:pt idx="46">
                  <c:v>24.6015603771448</c:v>
                </c:pt>
                <c:pt idx="47">
                  <c:v>23.84059135786891</c:v>
                </c:pt>
                <c:pt idx="48">
                  <c:v>23.448897541555006</c:v>
                </c:pt>
                <c:pt idx="49">
                  <c:v>22.11652649485832</c:v>
                </c:pt>
                <c:pt idx="50">
                  <c:v>20.711495305822343</c:v>
                </c:pt>
                <c:pt idx="51">
                  <c:v>20.336834820554486</c:v>
                </c:pt>
                <c:pt idx="52">
                  <c:v>18.939264950902558</c:v>
                </c:pt>
                <c:pt idx="53">
                  <c:v>16.54810461564789</c:v>
                </c:pt>
                <c:pt idx="54">
                  <c:v>15.96533139235706</c:v>
                </c:pt>
                <c:pt idx="55">
                  <c:v>15.216246966823567</c:v>
                </c:pt>
                <c:pt idx="56">
                  <c:v>4.845889218572413</c:v>
                </c:pt>
                <c:pt idx="57">
                  <c:v>2.7072713412855043</c:v>
                </c:pt>
                <c:pt idx="58">
                  <c:v>1.7695836855210338</c:v>
                </c:pt>
                <c:pt idx="59">
                  <c:v>1.651741602358824</c:v>
                </c:pt>
                <c:pt idx="60">
                  <c:v>0.4568403148749814</c:v>
                </c:pt>
                <c:pt idx="61">
                  <c:v>0.3747332520828503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小儿推拿科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皮肤科</c:v>
                </c:pt>
                <c:pt idx="5">
                  <c:v>男科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肾脏内科</c:v>
                </c:pt>
                <c:pt idx="9">
                  <c:v>针灸科</c:v>
                </c:pt>
                <c:pt idx="10">
                  <c:v>医院</c:v>
                </c:pt>
                <c:pt idx="11">
                  <c:v>眼科</c:v>
                </c:pt>
                <c:pt idx="12">
                  <c:v>肝病科</c:v>
                </c:pt>
                <c:pt idx="13">
                  <c:v>肾病科</c:v>
                </c:pt>
                <c:pt idx="14">
                  <c:v>肿瘤内科</c:v>
                </c:pt>
                <c:pt idx="15">
                  <c:v>小儿骨科</c:v>
                </c:pt>
                <c:pt idx="16">
                  <c:v>消化内科</c:v>
                </c:pt>
                <c:pt idx="17">
                  <c:v>脾胃病科</c:v>
                </c:pt>
                <c:pt idx="18">
                  <c:v>显微骨科</c:v>
                </c:pt>
                <c:pt idx="19">
                  <c:v>肛肠科</c:v>
                </c:pt>
                <c:pt idx="20">
                  <c:v>脑病三科</c:v>
                </c:pt>
                <c:pt idx="21">
                  <c:v>推拿科</c:v>
                </c:pt>
                <c:pt idx="22">
                  <c:v>产科</c:v>
                </c:pt>
                <c:pt idx="23">
                  <c:v>泌尿外科</c:v>
                </c:pt>
                <c:pt idx="24">
                  <c:v>治未病中心</c:v>
                </c:pt>
                <c:pt idx="25">
                  <c:v>妇科妇二科合并</c:v>
                </c:pt>
                <c:pt idx="26">
                  <c:v>脊柱骨科</c:v>
                </c:pt>
                <c:pt idx="27">
                  <c:v>东区重症医学科</c:v>
                </c:pt>
                <c:pt idx="28">
                  <c:v>肝胆外科</c:v>
                </c:pt>
                <c:pt idx="29">
                  <c:v>微创骨科</c:v>
                </c:pt>
                <c:pt idx="30">
                  <c:v>心病二科</c:v>
                </c:pt>
                <c:pt idx="31">
                  <c:v>康复科</c:v>
                </c:pt>
                <c:pt idx="32">
                  <c:v>儿科</c:v>
                </c:pt>
                <c:pt idx="33">
                  <c:v>中医外治中心</c:v>
                </c:pt>
                <c:pt idx="34">
                  <c:v>风湿病科</c:v>
                </c:pt>
                <c:pt idx="35">
                  <c:v>妇二科</c:v>
                </c:pt>
                <c:pt idx="36">
                  <c:v>胸外科</c:v>
                </c:pt>
                <c:pt idx="37">
                  <c:v>心血管内科</c:v>
                </c:pt>
                <c:pt idx="38">
                  <c:v>关节骨科</c:v>
                </c:pt>
                <c:pt idx="39">
                  <c:v>耳鼻喉科</c:v>
                </c:pt>
                <c:pt idx="40">
                  <c:v>神经外科</c:v>
                </c:pt>
                <c:pt idx="41">
                  <c:v>血液科</c:v>
                </c:pt>
                <c:pt idx="42">
                  <c:v>西区重症医学科</c:v>
                </c:pt>
                <c:pt idx="43">
                  <c:v>心病四科</c:v>
                </c:pt>
                <c:pt idx="44">
                  <c:v>运动损伤骨科</c:v>
                </c:pt>
                <c:pt idx="45">
                  <c:v>老年医学科</c:v>
                </c:pt>
                <c:pt idx="46">
                  <c:v>脑病二科</c:v>
                </c:pt>
                <c:pt idx="47">
                  <c:v>创伤骨科</c:v>
                </c:pt>
                <c:pt idx="48">
                  <c:v>口腔科</c:v>
                </c:pt>
                <c:pt idx="49">
                  <c:v>脑病一科</c:v>
                </c:pt>
                <c:pt idx="50">
                  <c:v>脾胃科消化科合并</c:v>
                </c:pt>
                <c:pt idx="51">
                  <c:v>内分泌科</c:v>
                </c:pt>
                <c:pt idx="52">
                  <c:v>普通外科</c:v>
                </c:pt>
                <c:pt idx="53">
                  <c:v>美容皮肤科</c:v>
                </c:pt>
                <c:pt idx="54">
                  <c:v>中医经典科</c:v>
                </c:pt>
                <c:pt idx="55">
                  <c:v>东区肾病科</c:v>
                </c:pt>
                <c:pt idx="56">
                  <c:v>周围血管科</c:v>
                </c:pt>
                <c:pt idx="57">
                  <c:v>乳腺甲状腺外科</c:v>
                </c:pt>
                <c:pt idx="58">
                  <c:v>骨科</c:v>
                </c:pt>
                <c:pt idx="59">
                  <c:v>重症医学科</c:v>
                </c:pt>
                <c:pt idx="60">
                  <c:v>呼吸内科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99.04822347501162</c:v>
                </c:pt>
                <c:pt idx="2">
                  <c:v>98.6905229103645</c:v>
                </c:pt>
                <c:pt idx="3">
                  <c:v>97.7059330481319</c:v>
                </c:pt>
                <c:pt idx="4">
                  <c:v>96.31116378375577</c:v>
                </c:pt>
                <c:pt idx="5">
                  <c:v>92.88860109426953</c:v>
                </c:pt>
                <c:pt idx="6">
                  <c:v>91.11578160566877</c:v>
                </c:pt>
                <c:pt idx="7">
                  <c:v>90.22883790506813</c:v>
                </c:pt>
                <c:pt idx="8">
                  <c:v>88.63301131431236</c:v>
                </c:pt>
                <c:pt idx="9">
                  <c:v>84.49207350958076</c:v>
                </c:pt>
                <c:pt idx="10">
                  <c:v>81.77280812252117</c:v>
                </c:pt>
                <c:pt idx="11">
                  <c:v>75.42637120009277</c:v>
                </c:pt>
                <c:pt idx="12">
                  <c:v>75.14111549718818</c:v>
                </c:pt>
                <c:pt idx="13">
                  <c:v>74.58273668507896</c:v>
                </c:pt>
                <c:pt idx="14">
                  <c:v>73.8776345842003</c:v>
                </c:pt>
                <c:pt idx="15">
                  <c:v>70.64616671856085</c:v>
                </c:pt>
                <c:pt idx="16">
                  <c:v>68.1679366880771</c:v>
                </c:pt>
                <c:pt idx="17">
                  <c:v>65.7591117956493</c:v>
                </c:pt>
                <c:pt idx="18">
                  <c:v>64.8200317851292</c:v>
                </c:pt>
                <c:pt idx="19">
                  <c:v>64.11564928029513</c:v>
                </c:pt>
                <c:pt idx="20">
                  <c:v>63.343603397396045</c:v>
                </c:pt>
                <c:pt idx="21">
                  <c:v>56.74564211159923</c:v>
                </c:pt>
                <c:pt idx="22">
                  <c:v>55.896177254766954</c:v>
                </c:pt>
                <c:pt idx="23">
                  <c:v>54.811976191116926</c:v>
                </c:pt>
                <c:pt idx="24">
                  <c:v>54.76784288702037</c:v>
                </c:pt>
                <c:pt idx="25">
                  <c:v>53.98918218653117</c:v>
                </c:pt>
                <c:pt idx="26">
                  <c:v>53.976185552335494</c:v>
                </c:pt>
                <c:pt idx="27">
                  <c:v>52.31081190596006</c:v>
                </c:pt>
                <c:pt idx="28">
                  <c:v>50.20095114754302</c:v>
                </c:pt>
                <c:pt idx="29">
                  <c:v>48.20240488575081</c:v>
                </c:pt>
                <c:pt idx="30">
                  <c:v>47.884320616903004</c:v>
                </c:pt>
                <c:pt idx="31">
                  <c:v>47.57637486416328</c:v>
                </c:pt>
                <c:pt idx="32">
                  <c:v>45.87475444172582</c:v>
                </c:pt>
                <c:pt idx="33">
                  <c:v>45.1735072958902</c:v>
                </c:pt>
                <c:pt idx="34">
                  <c:v>42.97110859929465</c:v>
                </c:pt>
                <c:pt idx="35">
                  <c:v>42.85561861655931</c:v>
                </c:pt>
                <c:pt idx="36">
                  <c:v>42.575702378923054</c:v>
                </c:pt>
                <c:pt idx="37">
                  <c:v>39.00045854876184</c:v>
                </c:pt>
                <c:pt idx="38">
                  <c:v>37.49103667024876</c:v>
                </c:pt>
                <c:pt idx="39">
                  <c:v>37.43033059010433</c:v>
                </c:pt>
                <c:pt idx="40">
                  <c:v>36.23826958080856</c:v>
                </c:pt>
                <c:pt idx="41">
                  <c:v>36.17485864563796</c:v>
                </c:pt>
                <c:pt idx="42">
                  <c:v>34.10895181933026</c:v>
                </c:pt>
                <c:pt idx="43">
                  <c:v>26.029338886611253</c:v>
                </c:pt>
                <c:pt idx="44">
                  <c:v>23.291474468695053</c:v>
                </c:pt>
                <c:pt idx="45">
                  <c:v>20.461243309388866</c:v>
                </c:pt>
                <c:pt idx="46">
                  <c:v>16.36830260474513</c:v>
                </c:pt>
                <c:pt idx="47">
                  <c:v>15.680321653385596</c:v>
                </c:pt>
                <c:pt idx="48">
                  <c:v>12.029960285118134</c:v>
                </c:pt>
                <c:pt idx="49">
                  <c:v>10.962948631031905</c:v>
                </c:pt>
                <c:pt idx="50">
                  <c:v>10.947563803632983</c:v>
                </c:pt>
                <c:pt idx="51">
                  <c:v>10.714843247897837</c:v>
                </c:pt>
                <c:pt idx="52">
                  <c:v>10.214010848984023</c:v>
                </c:pt>
                <c:pt idx="53">
                  <c:v>10.048224836768087</c:v>
                </c:pt>
                <c:pt idx="54">
                  <c:v>9.851942807794643</c:v>
                </c:pt>
                <c:pt idx="55">
                  <c:v>9.121571124487147</c:v>
                </c:pt>
                <c:pt idx="56">
                  <c:v>7.987966778908073</c:v>
                </c:pt>
                <c:pt idx="57">
                  <c:v>5.804430817806489</c:v>
                </c:pt>
                <c:pt idx="58">
                  <c:v>4.480897909672051</c:v>
                </c:pt>
                <c:pt idx="59">
                  <c:v>3.192532934557504</c:v>
                </c:pt>
                <c:pt idx="60">
                  <c:v>1.9777566252459375</c:v>
                </c:pt>
                <c:pt idx="61">
                  <c:v>0.8853847436130163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中医外治中心</c:v>
                </c:pt>
                <c:pt idx="2">
                  <c:v>皮肤科</c:v>
                </c:pt>
                <c:pt idx="3">
                  <c:v>肿瘤内科</c:v>
                </c:pt>
                <c:pt idx="4">
                  <c:v>心病四科</c:v>
                </c:pt>
                <c:pt idx="5">
                  <c:v>身心医学科</c:v>
                </c:pt>
                <c:pt idx="6">
                  <c:v>美容皮肤科</c:v>
                </c:pt>
                <c:pt idx="7">
                  <c:v>泌尿外科</c:v>
                </c:pt>
                <c:pt idx="8">
                  <c:v>综合内科</c:v>
                </c:pt>
                <c:pt idx="9">
                  <c:v>小儿推拿科</c:v>
                </c:pt>
                <c:pt idx="10">
                  <c:v>呼吸内科</c:v>
                </c:pt>
                <c:pt idx="11">
                  <c:v>东区重症医学科</c:v>
                </c:pt>
                <c:pt idx="12">
                  <c:v>肾病科</c:v>
                </c:pt>
                <c:pt idx="13">
                  <c:v>肝病科</c:v>
                </c:pt>
                <c:pt idx="14">
                  <c:v>针灸科</c:v>
                </c:pt>
                <c:pt idx="15">
                  <c:v>东区肾病科</c:v>
                </c:pt>
                <c:pt idx="16">
                  <c:v>治未病中心</c:v>
                </c:pt>
                <c:pt idx="17">
                  <c:v>脾胃科消化科合并</c:v>
                </c:pt>
                <c:pt idx="18">
                  <c:v>脑病一科</c:v>
                </c:pt>
                <c:pt idx="19">
                  <c:v>眼科</c:v>
                </c:pt>
                <c:pt idx="20">
                  <c:v>医院</c:v>
                </c:pt>
                <c:pt idx="21">
                  <c:v>妇二科</c:v>
                </c:pt>
                <c:pt idx="22">
                  <c:v>胸外科</c:v>
                </c:pt>
                <c:pt idx="23">
                  <c:v>脊柱骨科</c:v>
                </c:pt>
                <c:pt idx="24">
                  <c:v>脑病二科</c:v>
                </c:pt>
                <c:pt idx="25">
                  <c:v>肛肠科</c:v>
                </c:pt>
                <c:pt idx="26">
                  <c:v>消化内科</c:v>
                </c:pt>
                <c:pt idx="27">
                  <c:v>妇科妇二科合并</c:v>
                </c:pt>
                <c:pt idx="28">
                  <c:v>运动损伤骨科</c:v>
                </c:pt>
                <c:pt idx="29">
                  <c:v>心病一科</c:v>
                </c:pt>
                <c:pt idx="30">
                  <c:v>推拿科</c:v>
                </c:pt>
                <c:pt idx="31">
                  <c:v>创伤骨科</c:v>
                </c:pt>
                <c:pt idx="32">
                  <c:v>骨科</c:v>
                </c:pt>
                <c:pt idx="33">
                  <c:v>产科</c:v>
                </c:pt>
                <c:pt idx="34">
                  <c:v>神经内科</c:v>
                </c:pt>
                <c:pt idx="35">
                  <c:v>妇科</c:v>
                </c:pt>
                <c:pt idx="36">
                  <c:v>肾脏内科</c:v>
                </c:pt>
                <c:pt idx="37">
                  <c:v>脑病三科</c:v>
                </c:pt>
                <c:pt idx="38">
                  <c:v>心病三科</c:v>
                </c:pt>
                <c:pt idx="39">
                  <c:v>内分泌科</c:v>
                </c:pt>
                <c:pt idx="40">
                  <c:v>风湿病科</c:v>
                </c:pt>
                <c:pt idx="41">
                  <c:v>肝胆外科</c:v>
                </c:pt>
                <c:pt idx="42">
                  <c:v>微创骨科</c:v>
                </c:pt>
                <c:pt idx="43">
                  <c:v>血液科</c:v>
                </c:pt>
                <c:pt idx="44">
                  <c:v>西区重症医学科</c:v>
                </c:pt>
                <c:pt idx="45">
                  <c:v>显微骨科</c:v>
                </c:pt>
                <c:pt idx="46">
                  <c:v>周围血管科</c:v>
                </c:pt>
                <c:pt idx="47">
                  <c:v>心病二科</c:v>
                </c:pt>
                <c:pt idx="48">
                  <c:v>乳腺甲状腺外科</c:v>
                </c:pt>
                <c:pt idx="49">
                  <c:v>耳鼻喉科</c:v>
                </c:pt>
                <c:pt idx="50">
                  <c:v>重症医学科</c:v>
                </c:pt>
                <c:pt idx="51">
                  <c:v>儿科</c:v>
                </c:pt>
                <c:pt idx="52">
                  <c:v>神经外科</c:v>
                </c:pt>
                <c:pt idx="53">
                  <c:v>口腔科</c:v>
                </c:pt>
                <c:pt idx="54">
                  <c:v>心血管内科</c:v>
                </c:pt>
                <c:pt idx="55">
                  <c:v>脾胃病科</c:v>
                </c:pt>
                <c:pt idx="56">
                  <c:v>普通外科</c:v>
                </c:pt>
                <c:pt idx="57">
                  <c:v>康复科</c:v>
                </c:pt>
                <c:pt idx="58">
                  <c:v>关节骨科</c:v>
                </c:pt>
                <c:pt idx="59">
                  <c:v>中医经典科</c:v>
                </c:pt>
                <c:pt idx="60">
                  <c:v>老年医学科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99.72002611366099</c:v>
                </c:pt>
                <c:pt idx="2">
                  <c:v>98.58886621501507</c:v>
                </c:pt>
                <c:pt idx="3">
                  <c:v>96.37964667166052</c:v>
                </c:pt>
                <c:pt idx="4">
                  <c:v>95.49406650335692</c:v>
                </c:pt>
                <c:pt idx="5">
                  <c:v>94.59425225968698</c:v>
                </c:pt>
                <c:pt idx="6">
                  <c:v>93.43528231905754</c:v>
                </c:pt>
                <c:pt idx="7">
                  <c:v>92.9184681182654</c:v>
                </c:pt>
                <c:pt idx="8">
                  <c:v>91.90476231655374</c:v>
                </c:pt>
                <c:pt idx="9">
                  <c:v>90.42348192220736</c:v>
                </c:pt>
                <c:pt idx="10">
                  <c:v>89.75038032895401</c:v>
                </c:pt>
                <c:pt idx="11">
                  <c:v>83.86447930927513</c:v>
                </c:pt>
                <c:pt idx="12">
                  <c:v>83.49097506223349</c:v>
                </c:pt>
                <c:pt idx="13">
                  <c:v>82.40837802369445</c:v>
                </c:pt>
                <c:pt idx="14">
                  <c:v>80.43698810520463</c:v>
                </c:pt>
                <c:pt idx="15">
                  <c:v>80.2981591283459</c:v>
                </c:pt>
                <c:pt idx="16">
                  <c:v>79.76642811332636</c:v>
                </c:pt>
                <c:pt idx="17">
                  <c:v>76.79186399858298</c:v>
                </c:pt>
                <c:pt idx="18">
                  <c:v>75.24902935498825</c:v>
                </c:pt>
                <c:pt idx="19">
                  <c:v>72.05332262499509</c:v>
                </c:pt>
                <c:pt idx="20">
                  <c:v>71.81088995032418</c:v>
                </c:pt>
                <c:pt idx="21">
                  <c:v>71.31912804643866</c:v>
                </c:pt>
                <c:pt idx="22">
                  <c:v>71.1918248040302</c:v>
                </c:pt>
                <c:pt idx="23">
                  <c:v>64.72089743682642</c:v>
                </c:pt>
                <c:pt idx="24">
                  <c:v>64.28615671192917</c:v>
                </c:pt>
                <c:pt idx="25">
                  <c:v>62.00659336812642</c:v>
                </c:pt>
                <c:pt idx="26">
                  <c:v>61.56175702936798</c:v>
                </c:pt>
                <c:pt idx="27">
                  <c:v>61.38240440880806</c:v>
                </c:pt>
                <c:pt idx="28">
                  <c:v>59.21591850882844</c:v>
                </c:pt>
                <c:pt idx="29">
                  <c:v>59.011771068741346</c:v>
                </c:pt>
                <c:pt idx="30">
                  <c:v>56.53498196701326</c:v>
                </c:pt>
                <c:pt idx="31">
                  <c:v>55.347386876382416</c:v>
                </c:pt>
                <c:pt idx="32">
                  <c:v>52.01648658348834</c:v>
                </c:pt>
                <c:pt idx="33">
                  <c:v>50.415178554904465</c:v>
                </c:pt>
                <c:pt idx="34">
                  <c:v>49.462855361360184</c:v>
                </c:pt>
                <c:pt idx="35">
                  <c:v>47.47930340510341</c:v>
                </c:pt>
                <c:pt idx="36">
                  <c:v>47.33269540465327</c:v>
                </c:pt>
                <c:pt idx="37">
                  <c:v>44.049171060173215</c:v>
                </c:pt>
                <c:pt idx="38">
                  <c:v>40.963231843621614</c:v>
                </c:pt>
                <c:pt idx="39">
                  <c:v>38.8287276898846</c:v>
                </c:pt>
                <c:pt idx="40">
                  <c:v>37.86119102203271</c:v>
                </c:pt>
                <c:pt idx="41">
                  <c:v>37.31652270140542</c:v>
                </c:pt>
                <c:pt idx="42">
                  <c:v>31.03051270888479</c:v>
                </c:pt>
                <c:pt idx="43">
                  <c:v>28.687327255180282</c:v>
                </c:pt>
                <c:pt idx="44">
                  <c:v>27.931711420027806</c:v>
                </c:pt>
                <c:pt idx="45">
                  <c:v>27.68315553042646</c:v>
                </c:pt>
                <c:pt idx="46">
                  <c:v>27.303859090853773</c:v>
                </c:pt>
                <c:pt idx="47">
                  <c:v>24.647266652409872</c:v>
                </c:pt>
                <c:pt idx="48">
                  <c:v>24.204901070735083</c:v>
                </c:pt>
                <c:pt idx="49">
                  <c:v>23.068647847905083</c:v>
                </c:pt>
                <c:pt idx="50">
                  <c:v>21.555310618743945</c:v>
                </c:pt>
                <c:pt idx="51">
                  <c:v>20.407237661124178</c:v>
                </c:pt>
                <c:pt idx="52">
                  <c:v>17.297754541820694</c:v>
                </c:pt>
                <c:pt idx="53">
                  <c:v>15.878443067274235</c:v>
                </c:pt>
                <c:pt idx="54">
                  <c:v>13.50608964987846</c:v>
                </c:pt>
                <c:pt idx="55">
                  <c:v>11.597637195174245</c:v>
                </c:pt>
                <c:pt idx="56">
                  <c:v>11.585795886880023</c:v>
                </c:pt>
                <c:pt idx="57">
                  <c:v>8.83673611642505</c:v>
                </c:pt>
                <c:pt idx="58">
                  <c:v>3.8205916012652033</c:v>
                </c:pt>
                <c:pt idx="59">
                  <c:v>3.2034222287145804</c:v>
                </c:pt>
                <c:pt idx="60">
                  <c:v>1.6042863343301896</c:v>
                </c:pt>
                <c:pt idx="61">
                  <c:v>0.11016037065731718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小儿推拿科</c:v>
                </c:pt>
                <c:pt idx="2">
                  <c:v>中医经典科</c:v>
                </c:pt>
                <c:pt idx="3">
                  <c:v>肛肠科</c:v>
                </c:pt>
                <c:pt idx="4">
                  <c:v>普通外科</c:v>
                </c:pt>
                <c:pt idx="5">
                  <c:v>小儿骨科</c:v>
                </c:pt>
                <c:pt idx="6">
                  <c:v>男科</c:v>
                </c:pt>
                <c:pt idx="7">
                  <c:v>治未病中心</c:v>
                </c:pt>
                <c:pt idx="8">
                  <c:v>老年医学科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显微骨科</c:v>
                </c:pt>
                <c:pt idx="12">
                  <c:v>周围血管科</c:v>
                </c:pt>
                <c:pt idx="13">
                  <c:v>神经外科</c:v>
                </c:pt>
                <c:pt idx="14">
                  <c:v>风湿病科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心血管内科</c:v>
                </c:pt>
                <c:pt idx="18">
                  <c:v>脑病二科</c:v>
                </c:pt>
                <c:pt idx="19">
                  <c:v>内分泌科</c:v>
                </c:pt>
                <c:pt idx="20">
                  <c:v>脊柱骨科</c:v>
                </c:pt>
                <c:pt idx="21">
                  <c:v>耳鼻喉科</c:v>
                </c:pt>
                <c:pt idx="22">
                  <c:v>胸外科</c:v>
                </c:pt>
                <c:pt idx="23">
                  <c:v>脑病一科</c:v>
                </c:pt>
                <c:pt idx="24">
                  <c:v>脑病三科</c:v>
                </c:pt>
                <c:pt idx="25">
                  <c:v>医院</c:v>
                </c:pt>
                <c:pt idx="26">
                  <c:v>脾胃病科</c:v>
                </c:pt>
                <c:pt idx="27">
                  <c:v>肝病科</c:v>
                </c:pt>
                <c:pt idx="28">
                  <c:v>推拿科</c:v>
                </c:pt>
                <c:pt idx="29">
                  <c:v>中医外治中心</c:v>
                </c:pt>
                <c:pt idx="30">
                  <c:v>综合内科</c:v>
                </c:pt>
                <c:pt idx="31">
                  <c:v>康复科</c:v>
                </c:pt>
                <c:pt idx="32">
                  <c:v>微创骨科</c:v>
                </c:pt>
                <c:pt idx="33">
                  <c:v>关节骨科</c:v>
                </c:pt>
                <c:pt idx="34">
                  <c:v>心病四科</c:v>
                </c:pt>
                <c:pt idx="35">
                  <c:v>重症医学科</c:v>
                </c:pt>
                <c:pt idx="36">
                  <c:v>心病一科</c:v>
                </c:pt>
                <c:pt idx="37">
                  <c:v>产科</c:v>
                </c:pt>
                <c:pt idx="38">
                  <c:v>泌尿外科</c:v>
                </c:pt>
                <c:pt idx="39">
                  <c:v>口腔科</c:v>
                </c:pt>
                <c:pt idx="40">
                  <c:v>血液科</c:v>
                </c:pt>
                <c:pt idx="41">
                  <c:v>创伤骨科</c:v>
                </c:pt>
                <c:pt idx="42">
                  <c:v>乳腺甲状腺外科</c:v>
                </c:pt>
                <c:pt idx="43">
                  <c:v>呼吸内科</c:v>
                </c:pt>
                <c:pt idx="44">
                  <c:v>妇科妇二科合并</c:v>
                </c:pt>
                <c:pt idx="45">
                  <c:v>东区重症医学科</c:v>
                </c:pt>
                <c:pt idx="46">
                  <c:v>神经内科</c:v>
                </c:pt>
                <c:pt idx="47">
                  <c:v>皮肤科</c:v>
                </c:pt>
                <c:pt idx="48">
                  <c:v>美容皮肤科</c:v>
                </c:pt>
                <c:pt idx="49">
                  <c:v>肝胆外科</c:v>
                </c:pt>
                <c:pt idx="50">
                  <c:v>眼科</c:v>
                </c:pt>
                <c:pt idx="51">
                  <c:v>肾病科</c:v>
                </c:pt>
                <c:pt idx="52">
                  <c:v>身心医学科</c:v>
                </c:pt>
                <c:pt idx="53">
                  <c:v>针灸科</c:v>
                </c:pt>
                <c:pt idx="54">
                  <c:v>心病二科</c:v>
                </c:pt>
                <c:pt idx="55">
                  <c:v>心病三科</c:v>
                </c:pt>
                <c:pt idx="56">
                  <c:v>肾脏内科</c:v>
                </c:pt>
                <c:pt idx="57">
                  <c:v>运动损伤骨科</c:v>
                </c:pt>
                <c:pt idx="58">
                  <c:v>消化内科</c:v>
                </c:pt>
                <c:pt idx="59">
                  <c:v>儿科</c:v>
                </c:pt>
                <c:pt idx="60">
                  <c:v>骨科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99.20974832335496</c:v>
                </c:pt>
                <c:pt idx="2">
                  <c:v>97.83101269332589</c:v>
                </c:pt>
                <c:pt idx="3">
                  <c:v>97.04131497081683</c:v>
                </c:pt>
                <c:pt idx="4">
                  <c:v>96.60892464188174</c:v>
                </c:pt>
                <c:pt idx="5">
                  <c:v>94.42482330166115</c:v>
                </c:pt>
                <c:pt idx="6">
                  <c:v>93.94871897213696</c:v>
                </c:pt>
                <c:pt idx="7">
                  <c:v>92.67737519145608</c:v>
                </c:pt>
                <c:pt idx="8">
                  <c:v>90.10316150748949</c:v>
                </c:pt>
                <c:pt idx="9">
                  <c:v>87.15105966376449</c:v>
                </c:pt>
                <c:pt idx="10">
                  <c:v>85.54990085462424</c:v>
                </c:pt>
                <c:pt idx="11">
                  <c:v>85.18098220280025</c:v>
                </c:pt>
                <c:pt idx="12">
                  <c:v>82.7818860279701</c:v>
                </c:pt>
                <c:pt idx="13">
                  <c:v>82.77788142076903</c:v>
                </c:pt>
                <c:pt idx="14">
                  <c:v>82.24911415733405</c:v>
                </c:pt>
                <c:pt idx="15">
                  <c:v>81.61209254801177</c:v>
                </c:pt>
                <c:pt idx="16">
                  <c:v>80.43180781487207</c:v>
                </c:pt>
                <c:pt idx="17">
                  <c:v>79.46818104685376</c:v>
                </c:pt>
                <c:pt idx="18">
                  <c:v>78.59011116857943</c:v>
                </c:pt>
                <c:pt idx="19">
                  <c:v>76.40471228809791</c:v>
                </c:pt>
                <c:pt idx="20">
                  <c:v>75.07409203707654</c:v>
                </c:pt>
                <c:pt idx="21">
                  <c:v>74.95476474377494</c:v>
                </c:pt>
                <c:pt idx="22">
                  <c:v>70.63848024556556</c:v>
                </c:pt>
                <c:pt idx="23">
                  <c:v>70.31058761992774</c:v>
                </c:pt>
                <c:pt idx="24">
                  <c:v>70.23725682760669</c:v>
                </c:pt>
                <c:pt idx="25">
                  <c:v>69.77994636802066</c:v>
                </c:pt>
                <c:pt idx="26">
                  <c:v>68.78386850794995</c:v>
                </c:pt>
                <c:pt idx="27">
                  <c:v>68.63839546266873</c:v>
                </c:pt>
                <c:pt idx="28">
                  <c:v>66.82912515121747</c:v>
                </c:pt>
                <c:pt idx="29">
                  <c:v>65.36458187307221</c:v>
                </c:pt>
                <c:pt idx="30">
                  <c:v>64.16514233447718</c:v>
                </c:pt>
                <c:pt idx="31">
                  <c:v>62.50964600214061</c:v>
                </c:pt>
                <c:pt idx="32">
                  <c:v>61.335660631158994</c:v>
                </c:pt>
                <c:pt idx="33">
                  <c:v>60.79475911562777</c:v>
                </c:pt>
                <c:pt idx="34">
                  <c:v>57.42189107255665</c:v>
                </c:pt>
                <c:pt idx="35">
                  <c:v>55.616714768297214</c:v>
                </c:pt>
                <c:pt idx="36">
                  <c:v>54.736297240229575</c:v>
                </c:pt>
                <c:pt idx="37">
                  <c:v>45.791410791281756</c:v>
                </c:pt>
                <c:pt idx="38">
                  <c:v>44.775808661531585</c:v>
                </c:pt>
                <c:pt idx="39">
                  <c:v>44.56529446424159</c:v>
                </c:pt>
                <c:pt idx="40">
                  <c:v>44.43773427293121</c:v>
                </c:pt>
                <c:pt idx="41">
                  <c:v>42.90206966979741</c:v>
                </c:pt>
                <c:pt idx="42">
                  <c:v>41.19078830945864</c:v>
                </c:pt>
                <c:pt idx="43">
                  <c:v>39.01403099256637</c:v>
                </c:pt>
                <c:pt idx="44">
                  <c:v>37.26122633575579</c:v>
                </c:pt>
                <c:pt idx="45">
                  <c:v>34.37772688753198</c:v>
                </c:pt>
                <c:pt idx="46">
                  <c:v>33.58900666624748</c:v>
                </c:pt>
                <c:pt idx="47">
                  <c:v>31.083648835265308</c:v>
                </c:pt>
                <c:pt idx="48">
                  <c:v>28.609079374033914</c:v>
                </c:pt>
                <c:pt idx="49">
                  <c:v>24.54167923880054</c:v>
                </c:pt>
                <c:pt idx="50">
                  <c:v>23.631669430611325</c:v>
                </c:pt>
                <c:pt idx="51">
                  <c:v>21.93605078923929</c:v>
                </c:pt>
                <c:pt idx="52">
                  <c:v>19.095606441552405</c:v>
                </c:pt>
                <c:pt idx="53">
                  <c:v>17.17078512914362</c:v>
                </c:pt>
                <c:pt idx="54">
                  <c:v>15.860010393545947</c:v>
                </c:pt>
                <c:pt idx="55">
                  <c:v>15.828795508564697</c:v>
                </c:pt>
                <c:pt idx="56">
                  <c:v>10.459646855430691</c:v>
                </c:pt>
                <c:pt idx="57">
                  <c:v>9.880368274532369</c:v>
                </c:pt>
                <c:pt idx="58">
                  <c:v>9.415318531834458</c:v>
                </c:pt>
                <c:pt idx="59">
                  <c:v>8.603719130138396</c:v>
                </c:pt>
                <c:pt idx="60">
                  <c:v>6.5403546709701486</c:v>
                </c:pt>
                <c:pt idx="61">
                  <c:v>3.0381139641332395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中医经典科</c:v>
                </c:pt>
                <c:pt idx="2">
                  <c:v>小儿骨科</c:v>
                </c:pt>
                <c:pt idx="3">
                  <c:v>产科</c:v>
                </c:pt>
                <c:pt idx="4">
                  <c:v>妇科</c:v>
                </c:pt>
                <c:pt idx="5">
                  <c:v>皮肤科</c:v>
                </c:pt>
                <c:pt idx="6">
                  <c:v>心血管内科</c:v>
                </c:pt>
                <c:pt idx="7">
                  <c:v>呼吸内科</c:v>
                </c:pt>
                <c:pt idx="8">
                  <c:v>脾胃病科</c:v>
                </c:pt>
                <c:pt idx="9">
                  <c:v>老年医学科</c:v>
                </c:pt>
                <c:pt idx="10">
                  <c:v>男科</c:v>
                </c:pt>
                <c:pt idx="11">
                  <c:v>肿瘤内科</c:v>
                </c:pt>
                <c:pt idx="12">
                  <c:v>骨科</c:v>
                </c:pt>
                <c:pt idx="13">
                  <c:v>美容皮肤科</c:v>
                </c:pt>
                <c:pt idx="14">
                  <c:v>风湿病科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脊柱骨科</c:v>
                </c:pt>
                <c:pt idx="18">
                  <c:v>运动损伤骨科</c:v>
                </c:pt>
                <c:pt idx="19">
                  <c:v>综合内科</c:v>
                </c:pt>
                <c:pt idx="20">
                  <c:v>西区重症医学科</c:v>
                </c:pt>
                <c:pt idx="21">
                  <c:v>脑病二科</c:v>
                </c:pt>
                <c:pt idx="22">
                  <c:v>东区重症医学科</c:v>
                </c:pt>
                <c:pt idx="23">
                  <c:v>肾病科</c:v>
                </c:pt>
                <c:pt idx="24">
                  <c:v>东区肾病科</c:v>
                </c:pt>
                <c:pt idx="25">
                  <c:v>脾胃科消化科合并</c:v>
                </c:pt>
                <c:pt idx="26">
                  <c:v>心病一科</c:v>
                </c:pt>
                <c:pt idx="27">
                  <c:v>显微骨科</c:v>
                </c:pt>
                <c:pt idx="28">
                  <c:v>肾脏内科</c:v>
                </c:pt>
                <c:pt idx="29">
                  <c:v>微创骨科</c:v>
                </c:pt>
                <c:pt idx="30">
                  <c:v>康复科</c:v>
                </c:pt>
                <c:pt idx="31">
                  <c:v>神经内科</c:v>
                </c:pt>
                <c:pt idx="32">
                  <c:v>普通外科</c:v>
                </c:pt>
                <c:pt idx="33">
                  <c:v>肝胆外科</c:v>
                </c:pt>
                <c:pt idx="34">
                  <c:v>消化内科</c:v>
                </c:pt>
                <c:pt idx="35">
                  <c:v>针灸科</c:v>
                </c:pt>
                <c:pt idx="36">
                  <c:v>小儿推拿科</c:v>
                </c:pt>
                <c:pt idx="37">
                  <c:v>推拿科</c:v>
                </c:pt>
                <c:pt idx="38">
                  <c:v>重症医学科</c:v>
                </c:pt>
                <c:pt idx="39">
                  <c:v>脑病三科</c:v>
                </c:pt>
                <c:pt idx="40">
                  <c:v>儿科</c:v>
                </c:pt>
                <c:pt idx="41">
                  <c:v>妇科妇二科合并</c:v>
                </c:pt>
                <c:pt idx="42">
                  <c:v>妇二科</c:v>
                </c:pt>
                <c:pt idx="43">
                  <c:v>口腔科</c:v>
                </c:pt>
                <c:pt idx="44">
                  <c:v>关节骨科</c:v>
                </c:pt>
                <c:pt idx="45">
                  <c:v>血液科</c:v>
                </c:pt>
                <c:pt idx="46">
                  <c:v>身心医学科</c:v>
                </c:pt>
                <c:pt idx="47">
                  <c:v>乳腺甲状腺外科</c:v>
                </c:pt>
                <c:pt idx="48">
                  <c:v>创伤骨科</c:v>
                </c:pt>
                <c:pt idx="49">
                  <c:v>医院</c:v>
                </c:pt>
                <c:pt idx="50">
                  <c:v>肛肠科</c:v>
                </c:pt>
                <c:pt idx="51">
                  <c:v>脑病一科</c:v>
                </c:pt>
                <c:pt idx="52">
                  <c:v>中医外治中心</c:v>
                </c:pt>
                <c:pt idx="53">
                  <c:v>周围血管科</c:v>
                </c:pt>
                <c:pt idx="54">
                  <c:v>耳鼻喉科</c:v>
                </c:pt>
                <c:pt idx="55">
                  <c:v>眼科</c:v>
                </c:pt>
                <c:pt idx="56">
                  <c:v>治未病中心</c:v>
                </c:pt>
                <c:pt idx="57">
                  <c:v>内分泌科</c:v>
                </c:pt>
                <c:pt idx="58">
                  <c:v>心病四科</c:v>
                </c:pt>
                <c:pt idx="59">
                  <c:v>心病三科</c:v>
                </c:pt>
                <c:pt idx="60">
                  <c:v>胸外科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93.12298875262012</c:v>
                </c:pt>
                <c:pt idx="2">
                  <c:v>90.57549705845075</c:v>
                </c:pt>
                <c:pt idx="3">
                  <c:v>89.44227029590256</c:v>
                </c:pt>
                <c:pt idx="4">
                  <c:v>86.92168143479888</c:v>
                </c:pt>
                <c:pt idx="5">
                  <c:v>86.54152061292913</c:v>
                </c:pt>
                <c:pt idx="6">
                  <c:v>84.51724460806462</c:v>
                </c:pt>
                <c:pt idx="7">
                  <c:v>84.38267158277152</c:v>
                </c:pt>
                <c:pt idx="8">
                  <c:v>82.18903958471549</c:v>
                </c:pt>
                <c:pt idx="9">
                  <c:v>81.36313384169158</c:v>
                </c:pt>
                <c:pt idx="10">
                  <c:v>81.0922795429706</c:v>
                </c:pt>
                <c:pt idx="11">
                  <c:v>80.63993445474625</c:v>
                </c:pt>
                <c:pt idx="12">
                  <c:v>80.38244299108199</c:v>
                </c:pt>
                <c:pt idx="13">
                  <c:v>80.2387002790198</c:v>
                </c:pt>
                <c:pt idx="14">
                  <c:v>79.56020017010488</c:v>
                </c:pt>
                <c:pt idx="15">
                  <c:v>79.40337841008274</c:v>
                </c:pt>
                <c:pt idx="16">
                  <c:v>77.71835604468244</c:v>
                </c:pt>
                <c:pt idx="17">
                  <c:v>75.19537460092735</c:v>
                </c:pt>
                <c:pt idx="18">
                  <c:v>74.12433119168233</c:v>
                </c:pt>
                <c:pt idx="19">
                  <c:v>73.17759745499129</c:v>
                </c:pt>
                <c:pt idx="20">
                  <c:v>72.59961020398494</c:v>
                </c:pt>
                <c:pt idx="21">
                  <c:v>72.35206871642949</c:v>
                </c:pt>
                <c:pt idx="22">
                  <c:v>70.22453613884747</c:v>
                </c:pt>
                <c:pt idx="23">
                  <c:v>69.5461713031902</c:v>
                </c:pt>
                <c:pt idx="24">
                  <c:v>69.40671347871415</c:v>
                </c:pt>
                <c:pt idx="25">
                  <c:v>68.10919240374331</c:v>
                </c:pt>
                <c:pt idx="26">
                  <c:v>67.98691486434691</c:v>
                </c:pt>
                <c:pt idx="27">
                  <c:v>67.28533987061094</c:v>
                </c:pt>
                <c:pt idx="28">
                  <c:v>64.99220328654724</c:v>
                </c:pt>
                <c:pt idx="29">
                  <c:v>63.95145304433865</c:v>
                </c:pt>
                <c:pt idx="30">
                  <c:v>63.834880054646206</c:v>
                </c:pt>
                <c:pt idx="31">
                  <c:v>63.523723916646496</c:v>
                </c:pt>
                <c:pt idx="32">
                  <c:v>62.066594293863645</c:v>
                </c:pt>
                <c:pt idx="33">
                  <c:v>58.45037660720837</c:v>
                </c:pt>
                <c:pt idx="34">
                  <c:v>57.114911617447135</c:v>
                </c:pt>
                <c:pt idx="35">
                  <c:v>51.24125913737043</c:v>
                </c:pt>
                <c:pt idx="36">
                  <c:v>48.520170733150515</c:v>
                </c:pt>
                <c:pt idx="37">
                  <c:v>47.88147357994551</c:v>
                </c:pt>
                <c:pt idx="38">
                  <c:v>45.947783266431465</c:v>
                </c:pt>
                <c:pt idx="39">
                  <c:v>43.67825058302702</c:v>
                </c:pt>
                <c:pt idx="40">
                  <c:v>41.54308682691668</c:v>
                </c:pt>
                <c:pt idx="41">
                  <c:v>39.996292384566516</c:v>
                </c:pt>
                <c:pt idx="42">
                  <c:v>39.37109834455996</c:v>
                </c:pt>
                <c:pt idx="43">
                  <c:v>38.9305693274314</c:v>
                </c:pt>
                <c:pt idx="44">
                  <c:v>38.80838736078023</c:v>
                </c:pt>
                <c:pt idx="45">
                  <c:v>38.54555846300136</c:v>
                </c:pt>
                <c:pt idx="46">
                  <c:v>38.09883459866993</c:v>
                </c:pt>
                <c:pt idx="47">
                  <c:v>36.5723210452124</c:v>
                </c:pt>
                <c:pt idx="48">
                  <c:v>34.797357419103726</c:v>
                </c:pt>
                <c:pt idx="49">
                  <c:v>34.14036346377851</c:v>
                </c:pt>
                <c:pt idx="50">
                  <c:v>34.01138125476461</c:v>
                </c:pt>
                <c:pt idx="51">
                  <c:v>33.157809622491</c:v>
                </c:pt>
                <c:pt idx="52">
                  <c:v>31.947702618677873</c:v>
                </c:pt>
                <c:pt idx="53">
                  <c:v>28.25255363566808</c:v>
                </c:pt>
                <c:pt idx="54">
                  <c:v>19.601465120941597</c:v>
                </c:pt>
                <c:pt idx="55">
                  <c:v>17.893171752833997</c:v>
                </c:pt>
                <c:pt idx="56">
                  <c:v>17.751876743505584</c:v>
                </c:pt>
                <c:pt idx="57">
                  <c:v>17.72467850834011</c:v>
                </c:pt>
                <c:pt idx="58">
                  <c:v>16.20511574885163</c:v>
                </c:pt>
                <c:pt idx="59">
                  <c:v>13.943727167347387</c:v>
                </c:pt>
                <c:pt idx="60">
                  <c:v>5.759488818294522</c:v>
                </c:pt>
                <c:pt idx="61">
                  <c:v>2.8962427690248833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0.00007619616832170677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脾胃科消化科合并</c:v>
                </c:pt>
                <c:pt idx="2">
                  <c:v>康复科</c:v>
                </c:pt>
                <c:pt idx="3">
                  <c:v>周围血管科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脑病三科</c:v>
                </c:pt>
                <c:pt idx="7">
                  <c:v>心病四科</c:v>
                </c:pt>
                <c:pt idx="8">
                  <c:v>泌尿外科</c:v>
                </c:pt>
                <c:pt idx="9">
                  <c:v>心病一科</c:v>
                </c:pt>
                <c:pt idx="10">
                  <c:v>神经内科</c:v>
                </c:pt>
                <c:pt idx="11">
                  <c:v>内分泌科</c:v>
                </c:pt>
                <c:pt idx="12">
                  <c:v>东区肾病科</c:v>
                </c:pt>
                <c:pt idx="13">
                  <c:v>东区重症医学科</c:v>
                </c:pt>
                <c:pt idx="14">
                  <c:v>西区重症医学科</c:v>
                </c:pt>
                <c:pt idx="15">
                  <c:v>针灸科</c:v>
                </c:pt>
                <c:pt idx="16">
                  <c:v>脾胃病科</c:v>
                </c:pt>
                <c:pt idx="17">
                  <c:v>医院</c:v>
                </c:pt>
                <c:pt idx="18">
                  <c:v>产科</c:v>
                </c:pt>
                <c:pt idx="19">
                  <c:v>肝病科</c:v>
                </c:pt>
                <c:pt idx="20">
                  <c:v>男科</c:v>
                </c:pt>
                <c:pt idx="21">
                  <c:v>微创骨科</c:v>
                </c:pt>
                <c:pt idx="22">
                  <c:v>身心医学科</c:v>
                </c:pt>
                <c:pt idx="23">
                  <c:v>口腔科</c:v>
                </c:pt>
                <c:pt idx="24">
                  <c:v>小儿骨科</c:v>
                </c:pt>
                <c:pt idx="25">
                  <c:v>乳腺甲状腺外科</c:v>
                </c:pt>
                <c:pt idx="26">
                  <c:v>眼科</c:v>
                </c:pt>
                <c:pt idx="27">
                  <c:v>妇科妇二科合并</c:v>
                </c:pt>
                <c:pt idx="28">
                  <c:v>肝胆外科</c:v>
                </c:pt>
                <c:pt idx="29">
                  <c:v>中医外治中心</c:v>
                </c:pt>
                <c:pt idx="30">
                  <c:v>小儿推拿科</c:v>
                </c:pt>
                <c:pt idx="31">
                  <c:v>综合内科</c:v>
                </c:pt>
                <c:pt idx="32">
                  <c:v>心病二科</c:v>
                </c:pt>
                <c:pt idx="33">
                  <c:v>重症医学科</c:v>
                </c:pt>
                <c:pt idx="34">
                  <c:v>肿瘤内科</c:v>
                </c:pt>
                <c:pt idx="35">
                  <c:v>肾病科</c:v>
                </c:pt>
                <c:pt idx="36">
                  <c:v>治未病中心</c:v>
                </c:pt>
                <c:pt idx="37">
                  <c:v>心血管内科</c:v>
                </c:pt>
                <c:pt idx="38">
                  <c:v>老年医学科</c:v>
                </c:pt>
                <c:pt idx="39">
                  <c:v>消化内科</c:v>
                </c:pt>
                <c:pt idx="40">
                  <c:v>推拿科</c:v>
                </c:pt>
                <c:pt idx="41">
                  <c:v>风湿病科</c:v>
                </c:pt>
                <c:pt idx="42">
                  <c:v>神经外科</c:v>
                </c:pt>
                <c:pt idx="43">
                  <c:v>呼吸内科</c:v>
                </c:pt>
                <c:pt idx="44">
                  <c:v>皮肤科</c:v>
                </c:pt>
                <c:pt idx="45">
                  <c:v>创伤骨科</c:v>
                </c:pt>
                <c:pt idx="46">
                  <c:v>儿科</c:v>
                </c:pt>
                <c:pt idx="47">
                  <c:v>血液科</c:v>
                </c:pt>
                <c:pt idx="48">
                  <c:v>心病三科</c:v>
                </c:pt>
                <c:pt idx="49">
                  <c:v>显微骨科</c:v>
                </c:pt>
                <c:pt idx="50">
                  <c:v>耳鼻喉科</c:v>
                </c:pt>
                <c:pt idx="51">
                  <c:v>脊柱骨科</c:v>
                </c:pt>
                <c:pt idx="52">
                  <c:v>运动损伤骨科</c:v>
                </c:pt>
                <c:pt idx="53">
                  <c:v>妇二科</c:v>
                </c:pt>
                <c:pt idx="54">
                  <c:v>脑病二科</c:v>
                </c:pt>
                <c:pt idx="55">
                  <c:v>脑病一科</c:v>
                </c:pt>
                <c:pt idx="56">
                  <c:v>普通外科</c:v>
                </c:pt>
                <c:pt idx="57">
                  <c:v>骨科</c:v>
                </c:pt>
                <c:pt idx="58">
                  <c:v>妇科</c:v>
                </c:pt>
                <c:pt idx="59">
                  <c:v>美容皮肤科</c:v>
                </c:pt>
                <c:pt idx="60">
                  <c:v>肛肠科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99.03903179729545</c:v>
                </c:pt>
                <c:pt idx="2">
                  <c:v>97.36396190109147</c:v>
                </c:pt>
                <c:pt idx="3">
                  <c:v>93.60409368767142</c:v>
                </c:pt>
                <c:pt idx="4">
                  <c:v>90.08171217307974</c:v>
                </c:pt>
                <c:pt idx="5">
                  <c:v>84.00163638259762</c:v>
                </c:pt>
                <c:pt idx="6">
                  <c:v>81.05253649651735</c:v>
                </c:pt>
                <c:pt idx="7">
                  <c:v>78.92973137481061</c:v>
                </c:pt>
                <c:pt idx="8">
                  <c:v>77.65971825686464</c:v>
                </c:pt>
                <c:pt idx="9">
                  <c:v>77.5846929329034</c:v>
                </c:pt>
                <c:pt idx="10">
                  <c:v>77.40887198526859</c:v>
                </c:pt>
                <c:pt idx="11">
                  <c:v>76.70598282176765</c:v>
                </c:pt>
                <c:pt idx="12">
                  <c:v>75.70970766075804</c:v>
                </c:pt>
                <c:pt idx="13">
                  <c:v>75.57232349155214</c:v>
                </c:pt>
                <c:pt idx="14">
                  <c:v>74.8207621507465</c:v>
                </c:pt>
                <c:pt idx="15">
                  <c:v>74.4882377355898</c:v>
                </c:pt>
                <c:pt idx="16">
                  <c:v>72.67126852823722</c:v>
                </c:pt>
                <c:pt idx="17">
                  <c:v>66.89479420120801</c:v>
                </c:pt>
                <c:pt idx="18">
                  <c:v>66.22535229303709</c:v>
                </c:pt>
                <c:pt idx="19">
                  <c:v>65.3635580510502</c:v>
                </c:pt>
                <c:pt idx="20">
                  <c:v>63.35768538575204</c:v>
                </c:pt>
                <c:pt idx="21">
                  <c:v>61.569229889691385</c:v>
                </c:pt>
                <c:pt idx="22">
                  <c:v>61.240319939135446</c:v>
                </c:pt>
                <c:pt idx="23">
                  <c:v>61.10334858360168</c:v>
                </c:pt>
                <c:pt idx="24">
                  <c:v>60.796885923335964</c:v>
                </c:pt>
                <c:pt idx="25">
                  <c:v>60.185836114013554</c:v>
                </c:pt>
                <c:pt idx="26">
                  <c:v>58.69464814672338</c:v>
                </c:pt>
                <c:pt idx="27">
                  <c:v>56.62840894176122</c:v>
                </c:pt>
                <c:pt idx="28">
                  <c:v>51.99227301247844</c:v>
                </c:pt>
                <c:pt idx="29">
                  <c:v>46.532740562611764</c:v>
                </c:pt>
                <c:pt idx="30">
                  <c:v>44.77496796706049</c:v>
                </c:pt>
                <c:pt idx="31">
                  <c:v>44.50339411423306</c:v>
                </c:pt>
                <c:pt idx="32">
                  <c:v>42.01696539626974</c:v>
                </c:pt>
                <c:pt idx="33">
                  <c:v>41.350208843956636</c:v>
                </c:pt>
                <c:pt idx="34">
                  <c:v>40.39711001421705</c:v>
                </c:pt>
                <c:pt idx="35">
                  <c:v>40.18668343704338</c:v>
                </c:pt>
                <c:pt idx="36">
                  <c:v>40.02251227851244</c:v>
                </c:pt>
                <c:pt idx="37">
                  <c:v>37.80333360239821</c:v>
                </c:pt>
                <c:pt idx="38">
                  <c:v>34.623305280804495</c:v>
                </c:pt>
                <c:pt idx="39">
                  <c:v>32.985694904327644</c:v>
                </c:pt>
                <c:pt idx="40">
                  <c:v>32.94387335387268</c:v>
                </c:pt>
                <c:pt idx="41">
                  <c:v>32.323168008533415</c:v>
                </c:pt>
                <c:pt idx="42">
                  <c:v>31.567834646043842</c:v>
                </c:pt>
                <c:pt idx="43">
                  <c:v>31.25118788301737</c:v>
                </c:pt>
                <c:pt idx="44">
                  <c:v>28.075937546490472</c:v>
                </c:pt>
                <c:pt idx="45">
                  <c:v>25.329450246334112</c:v>
                </c:pt>
                <c:pt idx="46">
                  <c:v>24.38581870817421</c:v>
                </c:pt>
                <c:pt idx="47">
                  <c:v>24.143307687229168</c:v>
                </c:pt>
                <c:pt idx="48">
                  <c:v>23.22526704999351</c:v>
                </c:pt>
                <c:pt idx="49">
                  <c:v>22.714954508036964</c:v>
                </c:pt>
                <c:pt idx="50">
                  <c:v>20.731262880617187</c:v>
                </c:pt>
                <c:pt idx="51">
                  <c:v>18.947262631983733</c:v>
                </c:pt>
                <c:pt idx="52">
                  <c:v>16.58072515304092</c:v>
                </c:pt>
                <c:pt idx="53">
                  <c:v>16.5066930543372</c:v>
                </c:pt>
                <c:pt idx="54">
                  <c:v>13.271005910937832</c:v>
                </c:pt>
                <c:pt idx="55">
                  <c:v>10.611521440389128</c:v>
                </c:pt>
                <c:pt idx="56">
                  <c:v>10.099904084688385</c:v>
                </c:pt>
                <c:pt idx="57">
                  <c:v>9.647809308738223</c:v>
                </c:pt>
                <c:pt idx="58">
                  <c:v>5.85922073990492</c:v>
                </c:pt>
                <c:pt idx="59">
                  <c:v>2.980931255614115</c:v>
                </c:pt>
                <c:pt idx="60">
                  <c:v>1.217644424781831</c:v>
                </c:pt>
                <c:pt idx="61">
                  <c:v>0.7864026441757058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耳鼻喉科</c:v>
                </c:pt>
                <c:pt idx="2">
                  <c:v>心病四科</c:v>
                </c:pt>
                <c:pt idx="3">
                  <c:v>肝病科</c:v>
                </c:pt>
                <c:pt idx="4">
                  <c:v>运动损伤骨科</c:v>
                </c:pt>
                <c:pt idx="5">
                  <c:v>产科</c:v>
                </c:pt>
                <c:pt idx="6">
                  <c:v>眼科</c:v>
                </c:pt>
                <c:pt idx="7">
                  <c:v>心血管内科</c:v>
                </c:pt>
                <c:pt idx="8">
                  <c:v>创伤骨科</c:v>
                </c:pt>
                <c:pt idx="9">
                  <c:v>妇二科</c:v>
                </c:pt>
                <c:pt idx="10">
                  <c:v>血液科</c:v>
                </c:pt>
                <c:pt idx="11">
                  <c:v>心病一科</c:v>
                </c:pt>
                <c:pt idx="12">
                  <c:v>美容皮肤科</c:v>
                </c:pt>
                <c:pt idx="13">
                  <c:v>皮肤科</c:v>
                </c:pt>
                <c:pt idx="14">
                  <c:v>脑病三科</c:v>
                </c:pt>
                <c:pt idx="15">
                  <c:v>消化内科</c:v>
                </c:pt>
                <c:pt idx="16">
                  <c:v>肛肠科</c:v>
                </c:pt>
                <c:pt idx="17">
                  <c:v>肝胆外科</c:v>
                </c:pt>
                <c:pt idx="18">
                  <c:v>乳腺甲状腺外科</c:v>
                </c:pt>
                <c:pt idx="19">
                  <c:v>东区重症医学科</c:v>
                </c:pt>
                <c:pt idx="20">
                  <c:v>小儿推拿科</c:v>
                </c:pt>
                <c:pt idx="21">
                  <c:v>心病三科</c:v>
                </c:pt>
                <c:pt idx="22">
                  <c:v>推拿科</c:v>
                </c:pt>
                <c:pt idx="23">
                  <c:v>神经外科</c:v>
                </c:pt>
                <c:pt idx="24">
                  <c:v>肾病科</c:v>
                </c:pt>
                <c:pt idx="25">
                  <c:v>骨科</c:v>
                </c:pt>
                <c:pt idx="26">
                  <c:v>儿科</c:v>
                </c:pt>
                <c:pt idx="27">
                  <c:v>西区重症医学科</c:v>
                </c:pt>
                <c:pt idx="28">
                  <c:v>肾脏内科</c:v>
                </c:pt>
                <c:pt idx="29">
                  <c:v>关节骨科</c:v>
                </c:pt>
                <c:pt idx="30">
                  <c:v>呼吸内科</c:v>
                </c:pt>
                <c:pt idx="31">
                  <c:v>康复科</c:v>
                </c:pt>
                <c:pt idx="32">
                  <c:v>周围血管科</c:v>
                </c:pt>
                <c:pt idx="33">
                  <c:v>脑病二科</c:v>
                </c:pt>
                <c:pt idx="34">
                  <c:v>普通外科</c:v>
                </c:pt>
                <c:pt idx="35">
                  <c:v>中医经典科</c:v>
                </c:pt>
                <c:pt idx="36">
                  <c:v>治未病中心</c:v>
                </c:pt>
                <c:pt idx="37">
                  <c:v>妇科</c:v>
                </c:pt>
                <c:pt idx="38">
                  <c:v>泌尿外科</c:v>
                </c:pt>
                <c:pt idx="39">
                  <c:v>内分泌科</c:v>
                </c:pt>
                <c:pt idx="40">
                  <c:v>重症医学科</c:v>
                </c:pt>
                <c:pt idx="41">
                  <c:v>医院</c:v>
                </c:pt>
                <c:pt idx="42">
                  <c:v>心病二科</c:v>
                </c:pt>
                <c:pt idx="43">
                  <c:v>风湿病科</c:v>
                </c:pt>
                <c:pt idx="44">
                  <c:v>微创骨科</c:v>
                </c:pt>
                <c:pt idx="45">
                  <c:v>妇科妇二科合并</c:v>
                </c:pt>
                <c:pt idx="46">
                  <c:v>神经内科</c:v>
                </c:pt>
                <c:pt idx="47">
                  <c:v>身心医学科</c:v>
                </c:pt>
                <c:pt idx="48">
                  <c:v>口腔科</c:v>
                </c:pt>
                <c:pt idx="49">
                  <c:v>老年医学科</c:v>
                </c:pt>
                <c:pt idx="50">
                  <c:v>肿瘤内科</c:v>
                </c:pt>
                <c:pt idx="51">
                  <c:v>脾胃病科</c:v>
                </c:pt>
                <c:pt idx="52">
                  <c:v>胸外科</c:v>
                </c:pt>
                <c:pt idx="53">
                  <c:v>脾胃科消化科合并</c:v>
                </c:pt>
                <c:pt idx="54">
                  <c:v>综合内科</c:v>
                </c:pt>
                <c:pt idx="55">
                  <c:v>脑病一科</c:v>
                </c:pt>
                <c:pt idx="56">
                  <c:v>小儿骨科</c:v>
                </c:pt>
                <c:pt idx="57">
                  <c:v>显微骨科</c:v>
                </c:pt>
                <c:pt idx="58">
                  <c:v>东区肾病科</c:v>
                </c:pt>
                <c:pt idx="59">
                  <c:v>针灸科</c:v>
                </c:pt>
                <c:pt idx="60">
                  <c:v>脊柱骨科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99.42240355353249</c:v>
                </c:pt>
                <c:pt idx="2">
                  <c:v>98.77609967015094</c:v>
                </c:pt>
                <c:pt idx="3">
                  <c:v>95.7603412074075</c:v>
                </c:pt>
                <c:pt idx="4">
                  <c:v>94.37597329702656</c:v>
                </c:pt>
                <c:pt idx="5">
                  <c:v>93.21071347060389</c:v>
                </c:pt>
                <c:pt idx="6">
                  <c:v>90.78852179181604</c:v>
                </c:pt>
                <c:pt idx="7">
                  <c:v>89.18439185925503</c:v>
                </c:pt>
                <c:pt idx="8">
                  <c:v>86.39067164377578</c:v>
                </c:pt>
                <c:pt idx="9">
                  <c:v>86.18375329846182</c:v>
                </c:pt>
                <c:pt idx="10">
                  <c:v>84.34233074876717</c:v>
                </c:pt>
                <c:pt idx="11">
                  <c:v>83.52570157751568</c:v>
                </c:pt>
                <c:pt idx="12">
                  <c:v>80.30333447015056</c:v>
                </c:pt>
                <c:pt idx="13">
                  <c:v>77.0844520379703</c:v>
                </c:pt>
                <c:pt idx="14">
                  <c:v>74.13275736135586</c:v>
                </c:pt>
                <c:pt idx="15">
                  <c:v>68.73382053233296</c:v>
                </c:pt>
                <c:pt idx="16">
                  <c:v>68.14388518867781</c:v>
                </c:pt>
                <c:pt idx="17">
                  <c:v>68.11327130310484</c:v>
                </c:pt>
                <c:pt idx="18">
                  <c:v>68.1035859108761</c:v>
                </c:pt>
                <c:pt idx="19">
                  <c:v>67.60567883017781</c:v>
                </c:pt>
                <c:pt idx="20">
                  <c:v>67.33725280733545</c:v>
                </c:pt>
                <c:pt idx="21">
                  <c:v>66.78942988129998</c:v>
                </c:pt>
                <c:pt idx="22">
                  <c:v>65.16597428649585</c:v>
                </c:pt>
                <c:pt idx="23">
                  <c:v>60.43605512971429</c:v>
                </c:pt>
                <c:pt idx="24">
                  <c:v>59.37232167702919</c:v>
                </c:pt>
                <c:pt idx="25">
                  <c:v>59.124416524874164</c:v>
                </c:pt>
                <c:pt idx="26">
                  <c:v>58.20183745823048</c:v>
                </c:pt>
                <c:pt idx="27">
                  <c:v>55.158217115483566</c:v>
                </c:pt>
                <c:pt idx="28">
                  <c:v>52.08521173898083</c:v>
                </c:pt>
                <c:pt idx="29">
                  <c:v>51.45511892461685</c:v>
                </c:pt>
                <c:pt idx="30">
                  <c:v>50.747641972132726</c:v>
                </c:pt>
                <c:pt idx="31">
                  <c:v>50.20939285239061</c:v>
                </c:pt>
                <c:pt idx="32">
                  <c:v>49.479519919787286</c:v>
                </c:pt>
                <c:pt idx="33">
                  <c:v>48.39597331677484</c:v>
                </c:pt>
                <c:pt idx="34">
                  <c:v>46.30346371222676</c:v>
                </c:pt>
                <c:pt idx="35">
                  <c:v>43.096078877860556</c:v>
                </c:pt>
                <c:pt idx="36">
                  <c:v>42.77462963140447</c:v>
                </c:pt>
                <c:pt idx="37">
                  <c:v>41.77089102096367</c:v>
                </c:pt>
                <c:pt idx="38">
                  <c:v>41.72392538478539</c:v>
                </c:pt>
                <c:pt idx="39">
                  <c:v>30.34080762048896</c:v>
                </c:pt>
                <c:pt idx="40">
                  <c:v>28.658032516792453</c:v>
                </c:pt>
                <c:pt idx="41">
                  <c:v>28.46774015078354</c:v>
                </c:pt>
                <c:pt idx="42">
                  <c:v>26.616851513772314</c:v>
                </c:pt>
                <c:pt idx="43">
                  <c:v>26.592493660544495</c:v>
                </c:pt>
                <c:pt idx="44">
                  <c:v>26.124326575346426</c:v>
                </c:pt>
                <c:pt idx="45">
                  <c:v>24.85090382123264</c:v>
                </c:pt>
                <c:pt idx="46">
                  <c:v>21.68531360612016</c:v>
                </c:pt>
                <c:pt idx="47">
                  <c:v>21.23236497453247</c:v>
                </c:pt>
                <c:pt idx="48">
                  <c:v>21.14759426254911</c:v>
                </c:pt>
                <c:pt idx="49">
                  <c:v>19.976211528877833</c:v>
                </c:pt>
                <c:pt idx="50">
                  <c:v>16.35155390273583</c:v>
                </c:pt>
                <c:pt idx="51">
                  <c:v>14.97278968376091</c:v>
                </c:pt>
                <c:pt idx="52">
                  <c:v>14.331774564320751</c:v>
                </c:pt>
                <c:pt idx="53">
                  <c:v>13.836675705867886</c:v>
                </c:pt>
                <c:pt idx="54">
                  <c:v>12.728780865050016</c:v>
                </c:pt>
                <c:pt idx="55">
                  <c:v>11.419203049239568</c:v>
                </c:pt>
                <c:pt idx="56">
                  <c:v>11.296687436482689</c:v>
                </c:pt>
                <c:pt idx="57">
                  <c:v>5.7748976240109355</c:v>
                </c:pt>
                <c:pt idx="58">
                  <c:v>4.5516421427192855</c:v>
                </c:pt>
                <c:pt idx="59">
                  <c:v>2.8592212053256674</c:v>
                </c:pt>
                <c:pt idx="60">
                  <c:v>2.4339383553722955</c:v>
                </c:pt>
                <c:pt idx="61">
                  <c:v>1.9660884911949121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胸外科</c:v>
                </c:pt>
                <c:pt idx="2">
                  <c:v>综合内科</c:v>
                </c:pt>
                <c:pt idx="3">
                  <c:v>泌尿外科</c:v>
                </c:pt>
                <c:pt idx="4">
                  <c:v>乳腺甲状腺外科</c:v>
                </c:pt>
                <c:pt idx="5">
                  <c:v>脑病一科</c:v>
                </c:pt>
                <c:pt idx="6">
                  <c:v>西区重症医学科</c:v>
                </c:pt>
                <c:pt idx="7">
                  <c:v>显微骨科</c:v>
                </c:pt>
                <c:pt idx="8">
                  <c:v>普通外科</c:v>
                </c:pt>
                <c:pt idx="9">
                  <c:v>东区肾病科</c:v>
                </c:pt>
                <c:pt idx="10">
                  <c:v>心病四科</c:v>
                </c:pt>
                <c:pt idx="11">
                  <c:v>男科</c:v>
                </c:pt>
                <c:pt idx="12">
                  <c:v>妇科</c:v>
                </c:pt>
                <c:pt idx="13">
                  <c:v>中医经典科</c:v>
                </c:pt>
                <c:pt idx="14">
                  <c:v>推拿科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心病三科</c:v>
                </c:pt>
                <c:pt idx="18">
                  <c:v>消化内科</c:v>
                </c:pt>
                <c:pt idx="19">
                  <c:v>内分泌科</c:v>
                </c:pt>
                <c:pt idx="20">
                  <c:v>呼吸内科</c:v>
                </c:pt>
                <c:pt idx="21">
                  <c:v>微创骨科</c:v>
                </c:pt>
                <c:pt idx="22">
                  <c:v>肝病科</c:v>
                </c:pt>
                <c:pt idx="23">
                  <c:v>妇二科</c:v>
                </c:pt>
                <c:pt idx="24">
                  <c:v>心病一科</c:v>
                </c:pt>
                <c:pt idx="25">
                  <c:v>眼科</c:v>
                </c:pt>
                <c:pt idx="26">
                  <c:v>脾胃科消化科合并</c:v>
                </c:pt>
                <c:pt idx="27">
                  <c:v>小儿推拿科</c:v>
                </c:pt>
                <c:pt idx="28">
                  <c:v>产科</c:v>
                </c:pt>
                <c:pt idx="29">
                  <c:v>康复科</c:v>
                </c:pt>
                <c:pt idx="30">
                  <c:v>神经内科</c:v>
                </c:pt>
                <c:pt idx="31">
                  <c:v>脑病二科</c:v>
                </c:pt>
                <c:pt idx="32">
                  <c:v>中医外治中心</c:v>
                </c:pt>
                <c:pt idx="33">
                  <c:v>美容皮肤科</c:v>
                </c:pt>
                <c:pt idx="34">
                  <c:v>肾病科</c:v>
                </c:pt>
                <c:pt idx="35">
                  <c:v>小儿骨科</c:v>
                </c:pt>
                <c:pt idx="36">
                  <c:v>肝胆外科</c:v>
                </c:pt>
                <c:pt idx="37">
                  <c:v>肾脏内科</c:v>
                </c:pt>
                <c:pt idx="38">
                  <c:v>周围血管科</c:v>
                </c:pt>
                <c:pt idx="39">
                  <c:v>儿科</c:v>
                </c:pt>
                <c:pt idx="40">
                  <c:v>脾胃病科</c:v>
                </c:pt>
                <c:pt idx="41">
                  <c:v>东区重症医学科</c:v>
                </c:pt>
                <c:pt idx="42">
                  <c:v>妇科妇二科合并</c:v>
                </c:pt>
                <c:pt idx="43">
                  <c:v>肿瘤内科</c:v>
                </c:pt>
                <c:pt idx="44">
                  <c:v>皮肤科</c:v>
                </c:pt>
                <c:pt idx="45">
                  <c:v>运动损伤骨科</c:v>
                </c:pt>
                <c:pt idx="46">
                  <c:v>血液科</c:v>
                </c:pt>
                <c:pt idx="47">
                  <c:v>神经外科</c:v>
                </c:pt>
                <c:pt idx="48">
                  <c:v>老年医学科</c:v>
                </c:pt>
                <c:pt idx="49">
                  <c:v>关节骨科</c:v>
                </c:pt>
                <c:pt idx="50">
                  <c:v>风湿病科</c:v>
                </c:pt>
                <c:pt idx="51">
                  <c:v>治未病中心</c:v>
                </c:pt>
                <c:pt idx="52">
                  <c:v>创伤骨科</c:v>
                </c:pt>
                <c:pt idx="53">
                  <c:v>心病二科</c:v>
                </c:pt>
                <c:pt idx="54">
                  <c:v>口腔科</c:v>
                </c:pt>
                <c:pt idx="55">
                  <c:v>心血管内科</c:v>
                </c:pt>
                <c:pt idx="56">
                  <c:v>脊柱骨科</c:v>
                </c:pt>
                <c:pt idx="57">
                  <c:v>肛肠科</c:v>
                </c:pt>
                <c:pt idx="58">
                  <c:v>重症医学科</c:v>
                </c:pt>
                <c:pt idx="59">
                  <c:v>针灸科</c:v>
                </c:pt>
                <c:pt idx="60">
                  <c:v>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98.7326666804216</c:v>
                </c:pt>
                <c:pt idx="2">
                  <c:v>96.14626234821202</c:v>
                </c:pt>
                <c:pt idx="3">
                  <c:v>94.37748933520427</c:v>
                </c:pt>
                <c:pt idx="4">
                  <c:v>93.90201688853787</c:v>
                </c:pt>
                <c:pt idx="5">
                  <c:v>92.60842139816101</c:v>
                </c:pt>
                <c:pt idx="6">
                  <c:v>91.20700014476354</c:v>
                </c:pt>
                <c:pt idx="7">
                  <c:v>90.74024272030408</c:v>
                </c:pt>
                <c:pt idx="8">
                  <c:v>90.33898124119571</c:v>
                </c:pt>
                <c:pt idx="9">
                  <c:v>89.27032388546196</c:v>
                </c:pt>
                <c:pt idx="10">
                  <c:v>89.00074256552655</c:v>
                </c:pt>
                <c:pt idx="11">
                  <c:v>88.06213554759756</c:v>
                </c:pt>
                <c:pt idx="12">
                  <c:v>87.64774590371395</c:v>
                </c:pt>
                <c:pt idx="13">
                  <c:v>87.26859735207907</c:v>
                </c:pt>
                <c:pt idx="14">
                  <c:v>83.48663112628195</c:v>
                </c:pt>
                <c:pt idx="15">
                  <c:v>83.02466382878939</c:v>
                </c:pt>
                <c:pt idx="16">
                  <c:v>82.11569918889762</c:v>
                </c:pt>
                <c:pt idx="17">
                  <c:v>80.70882717990449</c:v>
                </c:pt>
                <c:pt idx="18">
                  <c:v>79.06153877813982</c:v>
                </c:pt>
                <c:pt idx="19">
                  <c:v>78.44029676117518</c:v>
                </c:pt>
                <c:pt idx="20">
                  <c:v>77.4042101173322</c:v>
                </c:pt>
                <c:pt idx="21">
                  <c:v>76.57949180845654</c:v>
                </c:pt>
                <c:pt idx="22">
                  <c:v>74.79561957080743</c:v>
                </c:pt>
                <c:pt idx="23">
                  <c:v>74.38798948436475</c:v>
                </c:pt>
                <c:pt idx="24">
                  <c:v>72.97307728602172</c:v>
                </c:pt>
                <c:pt idx="25">
                  <c:v>67.43817917201442</c:v>
                </c:pt>
                <c:pt idx="26">
                  <c:v>67.15116817915424</c:v>
                </c:pt>
                <c:pt idx="27">
                  <c:v>62.273508414873774</c:v>
                </c:pt>
                <c:pt idx="28">
                  <c:v>59.390690489099974</c:v>
                </c:pt>
                <c:pt idx="29">
                  <c:v>59.32352467780436</c:v>
                </c:pt>
                <c:pt idx="30">
                  <c:v>58.484757493512355</c:v>
                </c:pt>
                <c:pt idx="31">
                  <c:v>56.95246335487704</c:v>
                </c:pt>
                <c:pt idx="32">
                  <c:v>56.82025669928727</c:v>
                </c:pt>
                <c:pt idx="33">
                  <c:v>55.44128820736144</c:v>
                </c:pt>
                <c:pt idx="34">
                  <c:v>52.31073022198824</c:v>
                </c:pt>
                <c:pt idx="35">
                  <c:v>49.06516434667315</c:v>
                </c:pt>
                <c:pt idx="36">
                  <c:v>48.3720074802289</c:v>
                </c:pt>
                <c:pt idx="37">
                  <c:v>43.93687145507399</c:v>
                </c:pt>
                <c:pt idx="38">
                  <c:v>43.35071619396657</c:v>
                </c:pt>
                <c:pt idx="39">
                  <c:v>41.20405196038325</c:v>
                </c:pt>
                <c:pt idx="40">
                  <c:v>35.16477580019819</c:v>
                </c:pt>
                <c:pt idx="41">
                  <c:v>32.37950758148809</c:v>
                </c:pt>
                <c:pt idx="42">
                  <c:v>30.511585219156032</c:v>
                </c:pt>
                <c:pt idx="43">
                  <c:v>30.15617211950032</c:v>
                </c:pt>
                <c:pt idx="44">
                  <c:v>29.380041100848878</c:v>
                </c:pt>
                <c:pt idx="45">
                  <c:v>27.421869247787445</c:v>
                </c:pt>
                <c:pt idx="46">
                  <c:v>26.705268185859975</c:v>
                </c:pt>
                <c:pt idx="47">
                  <c:v>26.474532093454947</c:v>
                </c:pt>
                <c:pt idx="48">
                  <c:v>26.430519163601897</c:v>
                </c:pt>
                <c:pt idx="49">
                  <c:v>26.41953944491622</c:v>
                </c:pt>
                <c:pt idx="50">
                  <c:v>22.214174215843254</c:v>
                </c:pt>
                <c:pt idx="51">
                  <c:v>20.65549464544938</c:v>
                </c:pt>
                <c:pt idx="52">
                  <c:v>18.028922983578852</c:v>
                </c:pt>
                <c:pt idx="53">
                  <c:v>12.86881708617212</c:v>
                </c:pt>
                <c:pt idx="54">
                  <c:v>11.278289680744958</c:v>
                </c:pt>
                <c:pt idx="55">
                  <c:v>9.359595626393752</c:v>
                </c:pt>
                <c:pt idx="56">
                  <c:v>8.567552115139007</c:v>
                </c:pt>
                <c:pt idx="57">
                  <c:v>6.504010803785719</c:v>
                </c:pt>
                <c:pt idx="58">
                  <c:v>5.093156496512632</c:v>
                </c:pt>
                <c:pt idx="59">
                  <c:v>4.0054044342731885</c:v>
                </c:pt>
                <c:pt idx="60">
                  <c:v>2.8071277748296697</c:v>
                </c:pt>
                <c:pt idx="61">
                  <c:v>0.3152079333086231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小儿骨科</c:v>
                </c:pt>
                <c:pt idx="2">
                  <c:v>泌尿外科</c:v>
                </c:pt>
                <c:pt idx="3">
                  <c:v>消化内科</c:v>
                </c:pt>
                <c:pt idx="4">
                  <c:v>脑病二科</c:v>
                </c:pt>
                <c:pt idx="5">
                  <c:v>妇二科</c:v>
                </c:pt>
                <c:pt idx="6">
                  <c:v>肝病科</c:v>
                </c:pt>
                <c:pt idx="7">
                  <c:v>普通外科</c:v>
                </c:pt>
                <c:pt idx="8">
                  <c:v>心病一科</c:v>
                </c:pt>
                <c:pt idx="9">
                  <c:v>周围血管科</c:v>
                </c:pt>
                <c:pt idx="10">
                  <c:v>心血管内科</c:v>
                </c:pt>
                <c:pt idx="11">
                  <c:v>脊柱骨科</c:v>
                </c:pt>
                <c:pt idx="12">
                  <c:v>儿科</c:v>
                </c:pt>
                <c:pt idx="13">
                  <c:v>老年医学科</c:v>
                </c:pt>
                <c:pt idx="14">
                  <c:v>耳鼻喉科</c:v>
                </c:pt>
                <c:pt idx="15">
                  <c:v>风湿病科</c:v>
                </c:pt>
                <c:pt idx="16">
                  <c:v>心病二科</c:v>
                </c:pt>
                <c:pt idx="17">
                  <c:v>肾病科</c:v>
                </c:pt>
                <c:pt idx="18">
                  <c:v>肿瘤内科</c:v>
                </c:pt>
                <c:pt idx="19">
                  <c:v>脾胃科消化科合并</c:v>
                </c:pt>
                <c:pt idx="20">
                  <c:v>神经内科</c:v>
                </c:pt>
                <c:pt idx="21">
                  <c:v>心病三科</c:v>
                </c:pt>
                <c:pt idx="22">
                  <c:v>治未病中心</c:v>
                </c:pt>
                <c:pt idx="23">
                  <c:v>产科</c:v>
                </c:pt>
                <c:pt idx="24">
                  <c:v>小儿推拿科</c:v>
                </c:pt>
                <c:pt idx="25">
                  <c:v>创伤骨科</c:v>
                </c:pt>
                <c:pt idx="26">
                  <c:v>乳腺甲状腺外科</c:v>
                </c:pt>
                <c:pt idx="27">
                  <c:v>关节骨科</c:v>
                </c:pt>
                <c:pt idx="28">
                  <c:v>胸外科</c:v>
                </c:pt>
                <c:pt idx="29">
                  <c:v>身心医学科</c:v>
                </c:pt>
                <c:pt idx="30">
                  <c:v>综合内科</c:v>
                </c:pt>
                <c:pt idx="31">
                  <c:v>眼科</c:v>
                </c:pt>
                <c:pt idx="32">
                  <c:v>脾胃病科</c:v>
                </c:pt>
                <c:pt idx="33">
                  <c:v>皮肤科</c:v>
                </c:pt>
                <c:pt idx="34">
                  <c:v>东区肾病科</c:v>
                </c:pt>
                <c:pt idx="35">
                  <c:v>心病四科</c:v>
                </c:pt>
                <c:pt idx="36">
                  <c:v>呼吸内科</c:v>
                </c:pt>
                <c:pt idx="37">
                  <c:v>肛肠科</c:v>
                </c:pt>
                <c:pt idx="38">
                  <c:v>肾脏内科</c:v>
                </c:pt>
                <c:pt idx="39">
                  <c:v>中医外治中心</c:v>
                </c:pt>
                <c:pt idx="40">
                  <c:v>脑病三科</c:v>
                </c:pt>
                <c:pt idx="41">
                  <c:v>中医经典科</c:v>
                </c:pt>
                <c:pt idx="42">
                  <c:v>血液科</c:v>
                </c:pt>
                <c:pt idx="43">
                  <c:v>骨科</c:v>
                </c:pt>
                <c:pt idx="44">
                  <c:v>肝胆外科</c:v>
                </c:pt>
                <c:pt idx="45">
                  <c:v>重症医学科</c:v>
                </c:pt>
                <c:pt idx="46">
                  <c:v>显微骨科</c:v>
                </c:pt>
                <c:pt idx="47">
                  <c:v>西区重症医学科</c:v>
                </c:pt>
                <c:pt idx="48">
                  <c:v>运动损伤骨科</c:v>
                </c:pt>
                <c:pt idx="49">
                  <c:v>康复科</c:v>
                </c:pt>
                <c:pt idx="50">
                  <c:v>脑病一科</c:v>
                </c:pt>
                <c:pt idx="51">
                  <c:v>妇科妇二科合并</c:v>
                </c:pt>
                <c:pt idx="52">
                  <c:v>男科</c:v>
                </c:pt>
                <c:pt idx="53">
                  <c:v>内分泌科</c:v>
                </c:pt>
                <c:pt idx="54">
                  <c:v>微创骨科</c:v>
                </c:pt>
                <c:pt idx="55">
                  <c:v>妇科</c:v>
                </c:pt>
                <c:pt idx="56">
                  <c:v>美容皮肤科</c:v>
                </c:pt>
                <c:pt idx="57">
                  <c:v>针灸科</c:v>
                </c:pt>
                <c:pt idx="58">
                  <c:v>医院</c:v>
                </c:pt>
                <c:pt idx="59">
                  <c:v>推拿科</c:v>
                </c:pt>
                <c:pt idx="60">
                  <c:v>口腔科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66.13806722936988</c:v>
                </c:pt>
                <c:pt idx="2">
                  <c:v>42.425943047369806</c:v>
                </c:pt>
                <c:pt idx="3">
                  <c:v>30.996791069956206</c:v>
                </c:pt>
                <c:pt idx="4">
                  <c:v>27.544527574162345</c:v>
                </c:pt>
                <c:pt idx="5">
                  <c:v>26.62113835274852</c:v>
                </c:pt>
                <c:pt idx="6">
                  <c:v>26.25861256396605</c:v>
                </c:pt>
                <c:pt idx="7">
                  <c:v>25.584477772058264</c:v>
                </c:pt>
                <c:pt idx="8">
                  <c:v>22.197371963940693</c:v>
                </c:pt>
                <c:pt idx="9">
                  <c:v>21.64147234481816</c:v>
                </c:pt>
                <c:pt idx="10">
                  <c:v>20.38203425888621</c:v>
                </c:pt>
                <c:pt idx="11">
                  <c:v>17.141546467470477</c:v>
                </c:pt>
                <c:pt idx="12">
                  <c:v>17.135550599452813</c:v>
                </c:pt>
                <c:pt idx="13">
                  <c:v>16.784595756615786</c:v>
                </c:pt>
                <c:pt idx="14">
                  <c:v>16.467480238597126</c:v>
                </c:pt>
                <c:pt idx="15">
                  <c:v>16.328844149432598</c:v>
                </c:pt>
                <c:pt idx="16">
                  <c:v>13.818284971214533</c:v>
                </c:pt>
                <c:pt idx="17">
                  <c:v>12.92583951966651</c:v>
                </c:pt>
                <c:pt idx="18">
                  <c:v>11.950777718698575</c:v>
                </c:pt>
                <c:pt idx="19">
                  <c:v>10.018095724780853</c:v>
                </c:pt>
                <c:pt idx="20">
                  <c:v>9.808561958678155</c:v>
                </c:pt>
                <c:pt idx="21">
                  <c:v>8.644960532912556</c:v>
                </c:pt>
                <c:pt idx="22">
                  <c:v>8.605727217511332</c:v>
                </c:pt>
                <c:pt idx="23">
                  <c:v>6.668596842089398</c:v>
                </c:pt>
                <c:pt idx="24">
                  <c:v>6.388162251245466</c:v>
                </c:pt>
                <c:pt idx="25">
                  <c:v>6.3574699923745275</c:v>
                </c:pt>
                <c:pt idx="26">
                  <c:v>5.727609895587656</c:v>
                </c:pt>
                <c:pt idx="27">
                  <c:v>5.684358591672307</c:v>
                </c:pt>
                <c:pt idx="28">
                  <c:v>5.224615542963039</c:v>
                </c:pt>
                <c:pt idx="29">
                  <c:v>5.159986502601819</c:v>
                </c:pt>
                <c:pt idx="30">
                  <c:v>4.996748221141306</c:v>
                </c:pt>
                <c:pt idx="31">
                  <c:v>4.91136503086782</c:v>
                </c:pt>
                <c:pt idx="32">
                  <c:v>4.705952530514206</c:v>
                </c:pt>
                <c:pt idx="33">
                  <c:v>4.655182070201783</c:v>
                </c:pt>
                <c:pt idx="34">
                  <c:v>3.7946279459236867</c:v>
                </c:pt>
                <c:pt idx="35">
                  <c:v>3.32133952425209</c:v>
                </c:pt>
                <c:pt idx="36">
                  <c:v>3.3170610286833293</c:v>
                </c:pt>
                <c:pt idx="37">
                  <c:v>3.135837854229729</c:v>
                </c:pt>
                <c:pt idx="38">
                  <c:v>3.1101939111293384</c:v>
                </c:pt>
                <c:pt idx="39">
                  <c:v>3.0666543966797613</c:v>
                </c:pt>
                <c:pt idx="40">
                  <c:v>3.01307128957939</c:v>
                </c:pt>
                <c:pt idx="41">
                  <c:v>2.885564999238337</c:v>
                </c:pt>
                <c:pt idx="42">
                  <c:v>2.738960597221639</c:v>
                </c:pt>
                <c:pt idx="43">
                  <c:v>2.7137941489365844</c:v>
                </c:pt>
                <c:pt idx="44">
                  <c:v>2.6302381187060426</c:v>
                </c:pt>
                <c:pt idx="45">
                  <c:v>2.53746963005731</c:v>
                </c:pt>
                <c:pt idx="46">
                  <c:v>2.4647354414354825</c:v>
                </c:pt>
                <c:pt idx="47">
                  <c:v>2.4562094505250935</c:v>
                </c:pt>
                <c:pt idx="48">
                  <c:v>2.281673658690985</c:v>
                </c:pt>
                <c:pt idx="49">
                  <c:v>2.248217143887822</c:v>
                </c:pt>
                <c:pt idx="50">
                  <c:v>2.0209606511696223</c:v>
                </c:pt>
                <c:pt idx="51">
                  <c:v>2.018667304130645</c:v>
                </c:pt>
                <c:pt idx="52">
                  <c:v>1.8628988899344974</c:v>
                </c:pt>
                <c:pt idx="53">
                  <c:v>1.815164062526838</c:v>
                </c:pt>
                <c:pt idx="54">
                  <c:v>1.8149438372627802</c:v>
                </c:pt>
                <c:pt idx="55">
                  <c:v>1.8103382319847725</c:v>
                </c:pt>
                <c:pt idx="56">
                  <c:v>1.788816883434714</c:v>
                </c:pt>
                <c:pt idx="57">
                  <c:v>1.765735832227758</c:v>
                </c:pt>
                <c:pt idx="58">
                  <c:v>1.7527679118371071</c:v>
                </c:pt>
                <c:pt idx="59">
                  <c:v>1.7433584970276652</c:v>
                </c:pt>
                <c:pt idx="60">
                  <c:v>1.740838960349319</c:v>
                </c:pt>
                <c:pt idx="61">
                  <c:v>1.72335516778105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脾胃科消化科合并</c:v>
                </c:pt>
                <c:pt idx="2">
                  <c:v>脑病一科</c:v>
                </c:pt>
                <c:pt idx="3">
                  <c:v>心病四科</c:v>
                </c:pt>
                <c:pt idx="4">
                  <c:v>东区重症医学科</c:v>
                </c:pt>
                <c:pt idx="5">
                  <c:v>心病一科</c:v>
                </c:pt>
                <c:pt idx="6">
                  <c:v>肛肠科</c:v>
                </c:pt>
                <c:pt idx="7">
                  <c:v>产科</c:v>
                </c:pt>
                <c:pt idx="8">
                  <c:v>妇科</c:v>
                </c:pt>
                <c:pt idx="9">
                  <c:v>肝胆外科</c:v>
                </c:pt>
                <c:pt idx="10">
                  <c:v>显微骨科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口腔科</c:v>
                </c:pt>
                <c:pt idx="14">
                  <c:v>骨科</c:v>
                </c:pt>
                <c:pt idx="15">
                  <c:v>综合内科</c:v>
                </c:pt>
                <c:pt idx="16">
                  <c:v>脑病二科</c:v>
                </c:pt>
                <c:pt idx="17">
                  <c:v>微创骨科</c:v>
                </c:pt>
                <c:pt idx="18">
                  <c:v>身心医学科</c:v>
                </c:pt>
                <c:pt idx="19">
                  <c:v>乳腺甲状腺外科</c:v>
                </c:pt>
                <c:pt idx="20">
                  <c:v>普通外科</c:v>
                </c:pt>
                <c:pt idx="21">
                  <c:v>妇科妇二科合并</c:v>
                </c:pt>
                <c:pt idx="22">
                  <c:v>小儿骨科</c:v>
                </c:pt>
                <c:pt idx="23">
                  <c:v>关节骨科</c:v>
                </c:pt>
                <c:pt idx="24">
                  <c:v>脾胃病科</c:v>
                </c:pt>
                <c:pt idx="25">
                  <c:v>重症医学科</c:v>
                </c:pt>
                <c:pt idx="26">
                  <c:v>神经内科</c:v>
                </c:pt>
                <c:pt idx="27">
                  <c:v>脊柱骨科</c:v>
                </c:pt>
                <c:pt idx="28">
                  <c:v>消化内科</c:v>
                </c:pt>
                <c:pt idx="29">
                  <c:v>眼科</c:v>
                </c:pt>
                <c:pt idx="30">
                  <c:v>心血管内科</c:v>
                </c:pt>
                <c:pt idx="31">
                  <c:v>内分泌科</c:v>
                </c:pt>
                <c:pt idx="32">
                  <c:v>肾脏内科</c:v>
                </c:pt>
                <c:pt idx="33">
                  <c:v>儿科</c:v>
                </c:pt>
                <c:pt idx="34">
                  <c:v>创伤骨科</c:v>
                </c:pt>
                <c:pt idx="35">
                  <c:v>推拿科</c:v>
                </c:pt>
                <c:pt idx="36">
                  <c:v>中医外治中心</c:v>
                </c:pt>
                <c:pt idx="37">
                  <c:v>东区肾病科</c:v>
                </c:pt>
                <c:pt idx="38">
                  <c:v>神经外科</c:v>
                </c:pt>
                <c:pt idx="39">
                  <c:v>中医经典科</c:v>
                </c:pt>
                <c:pt idx="40">
                  <c:v>皮肤科</c:v>
                </c:pt>
                <c:pt idx="41">
                  <c:v>小儿推拿科</c:v>
                </c:pt>
                <c:pt idx="42">
                  <c:v>康复科</c:v>
                </c:pt>
                <c:pt idx="43">
                  <c:v>治未病中心</c:v>
                </c:pt>
                <c:pt idx="44">
                  <c:v>老年医学科</c:v>
                </c:pt>
                <c:pt idx="45">
                  <c:v>耳鼻喉科</c:v>
                </c:pt>
                <c:pt idx="46">
                  <c:v>呼吸内科</c:v>
                </c:pt>
                <c:pt idx="47">
                  <c:v>肝病科</c:v>
                </c:pt>
                <c:pt idx="48">
                  <c:v>西区重症医学科</c:v>
                </c:pt>
                <c:pt idx="49">
                  <c:v>肿瘤内科</c:v>
                </c:pt>
                <c:pt idx="50">
                  <c:v>运动损伤骨科</c:v>
                </c:pt>
                <c:pt idx="51">
                  <c:v>脑病三科</c:v>
                </c:pt>
                <c:pt idx="52">
                  <c:v>血液科</c:v>
                </c:pt>
                <c:pt idx="53">
                  <c:v>泌尿外科</c:v>
                </c:pt>
                <c:pt idx="54">
                  <c:v>心病二科</c:v>
                </c:pt>
                <c:pt idx="55">
                  <c:v>心病三科</c:v>
                </c:pt>
                <c:pt idx="56">
                  <c:v>胸外科</c:v>
                </c:pt>
                <c:pt idx="57">
                  <c:v>男科</c:v>
                </c:pt>
                <c:pt idx="58">
                  <c:v>妇二科</c:v>
                </c:pt>
                <c:pt idx="59">
                  <c:v>美容皮肤科</c:v>
                </c:pt>
                <c:pt idx="60">
                  <c:v>肾病科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98.71492371052807</c:v>
                </c:pt>
                <c:pt idx="2">
                  <c:v>98.64407851227935</c:v>
                </c:pt>
                <c:pt idx="3">
                  <c:v>93.77936581034174</c:v>
                </c:pt>
                <c:pt idx="4">
                  <c:v>92.15127522185273</c:v>
                </c:pt>
                <c:pt idx="5">
                  <c:v>91.42668613838741</c:v>
                </c:pt>
                <c:pt idx="6">
                  <c:v>89.57664501148673</c:v>
                </c:pt>
                <c:pt idx="7">
                  <c:v>88.59943889750905</c:v>
                </c:pt>
                <c:pt idx="8">
                  <c:v>87.75785455333816</c:v>
                </c:pt>
                <c:pt idx="9">
                  <c:v>87.27695322833334</c:v>
                </c:pt>
                <c:pt idx="10">
                  <c:v>83.19137701969724</c:v>
                </c:pt>
                <c:pt idx="11">
                  <c:v>83.07948013044343</c:v>
                </c:pt>
                <c:pt idx="12">
                  <c:v>82.11050682076221</c:v>
                </c:pt>
                <c:pt idx="13">
                  <c:v>80.71629494292844</c:v>
                </c:pt>
                <c:pt idx="14">
                  <c:v>80.62537687454132</c:v>
                </c:pt>
                <c:pt idx="15">
                  <c:v>79.7156938903329</c:v>
                </c:pt>
                <c:pt idx="16">
                  <c:v>78.67322721553711</c:v>
                </c:pt>
                <c:pt idx="17">
                  <c:v>77.6856896976059</c:v>
                </c:pt>
                <c:pt idx="18">
                  <c:v>76.99866153547464</c:v>
                </c:pt>
                <c:pt idx="19">
                  <c:v>76.84718152957431</c:v>
                </c:pt>
                <c:pt idx="20">
                  <c:v>76.7183772369393</c:v>
                </c:pt>
                <c:pt idx="21">
                  <c:v>76.09724999680313</c:v>
                </c:pt>
                <c:pt idx="22">
                  <c:v>72.32397885796883</c:v>
                </c:pt>
                <c:pt idx="23">
                  <c:v>72.21618429264986</c:v>
                </c:pt>
                <c:pt idx="24">
                  <c:v>69.19831627299732</c:v>
                </c:pt>
                <c:pt idx="25">
                  <c:v>63.967335353894555</c:v>
                </c:pt>
                <c:pt idx="26">
                  <c:v>63.54513816273631</c:v>
                </c:pt>
                <c:pt idx="27">
                  <c:v>61.9358935269486</c:v>
                </c:pt>
                <c:pt idx="28">
                  <c:v>61.79922042087526</c:v>
                </c:pt>
                <c:pt idx="29">
                  <c:v>57.80350488171156</c:v>
                </c:pt>
                <c:pt idx="30">
                  <c:v>57.0626719451372</c:v>
                </c:pt>
                <c:pt idx="31">
                  <c:v>56.64190596391613</c:v>
                </c:pt>
                <c:pt idx="32">
                  <c:v>50.83032917224498</c:v>
                </c:pt>
                <c:pt idx="33">
                  <c:v>49.746826672290396</c:v>
                </c:pt>
                <c:pt idx="34">
                  <c:v>48.51712267862092</c:v>
                </c:pt>
                <c:pt idx="35">
                  <c:v>46.54425059655409</c:v>
                </c:pt>
                <c:pt idx="36">
                  <c:v>44.85613229832586</c:v>
                </c:pt>
                <c:pt idx="37">
                  <c:v>44.055780639320254</c:v>
                </c:pt>
                <c:pt idx="38">
                  <c:v>43.24061268609619</c:v>
                </c:pt>
                <c:pt idx="39">
                  <c:v>42.27966400499278</c:v>
                </c:pt>
                <c:pt idx="40">
                  <c:v>41.43321381810283</c:v>
                </c:pt>
                <c:pt idx="41">
                  <c:v>36.9668220642781</c:v>
                </c:pt>
                <c:pt idx="42">
                  <c:v>35.81151978436005</c:v>
                </c:pt>
                <c:pt idx="43">
                  <c:v>33.969074561769126</c:v>
                </c:pt>
                <c:pt idx="44">
                  <c:v>29.33286359996027</c:v>
                </c:pt>
                <c:pt idx="45">
                  <c:v>24.66059512945025</c:v>
                </c:pt>
                <c:pt idx="46">
                  <c:v>23.996944886868697</c:v>
                </c:pt>
                <c:pt idx="47">
                  <c:v>22.210203664588853</c:v>
                </c:pt>
                <c:pt idx="48">
                  <c:v>18.203236698133175</c:v>
                </c:pt>
                <c:pt idx="49">
                  <c:v>15.034750834646667</c:v>
                </c:pt>
                <c:pt idx="50">
                  <c:v>10.883290499446181</c:v>
                </c:pt>
                <c:pt idx="51">
                  <c:v>10.411469784148858</c:v>
                </c:pt>
                <c:pt idx="52">
                  <c:v>10.358721544222822</c:v>
                </c:pt>
                <c:pt idx="53">
                  <c:v>8.26947475096229</c:v>
                </c:pt>
                <c:pt idx="54">
                  <c:v>7.535045008623715</c:v>
                </c:pt>
                <c:pt idx="55">
                  <c:v>7.262260325993746</c:v>
                </c:pt>
                <c:pt idx="56">
                  <c:v>7.0432609033929054</c:v>
                </c:pt>
                <c:pt idx="57">
                  <c:v>5.251889252716348</c:v>
                </c:pt>
                <c:pt idx="58">
                  <c:v>4.315265096117435</c:v>
                </c:pt>
                <c:pt idx="59">
                  <c:v>2.6361579445920165</c:v>
                </c:pt>
                <c:pt idx="60">
                  <c:v>2.4706105681233255</c:v>
                </c:pt>
                <c:pt idx="61">
                  <c:v>0.8581806960948453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骨科</c:v>
                </c:pt>
                <c:pt idx="4">
                  <c:v>肾脏内科</c:v>
                </c:pt>
                <c:pt idx="5">
                  <c:v>中医经典科</c:v>
                </c:pt>
                <c:pt idx="6">
                  <c:v>老年医学科</c:v>
                </c:pt>
                <c:pt idx="7">
                  <c:v>肝病科</c:v>
                </c:pt>
                <c:pt idx="8">
                  <c:v>血液科</c:v>
                </c:pt>
                <c:pt idx="9">
                  <c:v>乳腺甲状腺外科</c:v>
                </c:pt>
                <c:pt idx="10">
                  <c:v>脑病三科</c:v>
                </c:pt>
                <c:pt idx="11">
                  <c:v>东区肾病科</c:v>
                </c:pt>
                <c:pt idx="12">
                  <c:v>风湿病科</c:v>
                </c:pt>
                <c:pt idx="13">
                  <c:v>关节骨科</c:v>
                </c:pt>
                <c:pt idx="14">
                  <c:v>眼科</c:v>
                </c:pt>
                <c:pt idx="15">
                  <c:v>治未病中心</c:v>
                </c:pt>
                <c:pt idx="16">
                  <c:v>皮肤科</c:v>
                </c:pt>
                <c:pt idx="17">
                  <c:v>脑病二科</c:v>
                </c:pt>
                <c:pt idx="18">
                  <c:v>康复科</c:v>
                </c:pt>
                <c:pt idx="19">
                  <c:v>运动损伤骨科</c:v>
                </c:pt>
                <c:pt idx="20">
                  <c:v>脑病一科</c:v>
                </c:pt>
                <c:pt idx="21">
                  <c:v>肛肠科</c:v>
                </c:pt>
                <c:pt idx="22">
                  <c:v>耳鼻喉科</c:v>
                </c:pt>
                <c:pt idx="23">
                  <c:v>针灸科</c:v>
                </c:pt>
                <c:pt idx="24">
                  <c:v>内分泌科</c:v>
                </c:pt>
                <c:pt idx="25">
                  <c:v>创伤骨科</c:v>
                </c:pt>
                <c:pt idx="26">
                  <c:v>小儿骨科</c:v>
                </c:pt>
                <c:pt idx="27">
                  <c:v>妇二科</c:v>
                </c:pt>
                <c:pt idx="28">
                  <c:v>重症医学科</c:v>
                </c:pt>
                <c:pt idx="29">
                  <c:v>男科</c:v>
                </c:pt>
                <c:pt idx="30">
                  <c:v>妇科妇二科合并</c:v>
                </c:pt>
                <c:pt idx="31">
                  <c:v>产科</c:v>
                </c:pt>
                <c:pt idx="32">
                  <c:v>中医外治中心</c:v>
                </c:pt>
                <c:pt idx="33">
                  <c:v>东区重症医学科</c:v>
                </c:pt>
                <c:pt idx="34">
                  <c:v>微创骨科</c:v>
                </c:pt>
                <c:pt idx="35">
                  <c:v>美容皮肤科</c:v>
                </c:pt>
                <c:pt idx="36">
                  <c:v>神经外科</c:v>
                </c:pt>
                <c:pt idx="37">
                  <c:v>口腔科</c:v>
                </c:pt>
                <c:pt idx="38">
                  <c:v>西区重症医学科</c:v>
                </c:pt>
                <c:pt idx="39">
                  <c:v>妇科</c:v>
                </c:pt>
                <c:pt idx="40">
                  <c:v>脾胃病科</c:v>
                </c:pt>
                <c:pt idx="41">
                  <c:v>显微骨科</c:v>
                </c:pt>
                <c:pt idx="42">
                  <c:v>综合内科</c:v>
                </c:pt>
                <c:pt idx="43">
                  <c:v>心血管内科</c:v>
                </c:pt>
                <c:pt idx="44">
                  <c:v>身心医学科</c:v>
                </c:pt>
                <c:pt idx="45">
                  <c:v>心病三科</c:v>
                </c:pt>
                <c:pt idx="46">
                  <c:v>心病一科</c:v>
                </c:pt>
                <c:pt idx="47">
                  <c:v>胸外科</c:v>
                </c:pt>
                <c:pt idx="48">
                  <c:v>肾病科</c:v>
                </c:pt>
                <c:pt idx="49">
                  <c:v>心病四科</c:v>
                </c:pt>
                <c:pt idx="50">
                  <c:v>周围血管科</c:v>
                </c:pt>
                <c:pt idx="51">
                  <c:v>肿瘤内科</c:v>
                </c:pt>
                <c:pt idx="52">
                  <c:v>心病二科</c:v>
                </c:pt>
                <c:pt idx="53">
                  <c:v>小儿推拿科</c:v>
                </c:pt>
                <c:pt idx="54">
                  <c:v>呼吸内科</c:v>
                </c:pt>
                <c:pt idx="55">
                  <c:v>脊柱骨科</c:v>
                </c:pt>
                <c:pt idx="56">
                  <c:v>普通外科</c:v>
                </c:pt>
                <c:pt idx="57">
                  <c:v>神经内科</c:v>
                </c:pt>
                <c:pt idx="58">
                  <c:v>消化内科</c:v>
                </c:pt>
                <c:pt idx="59">
                  <c:v>泌尿外科</c:v>
                </c:pt>
                <c:pt idx="60">
                  <c:v>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99.57065169259398</c:v>
                </c:pt>
                <c:pt idx="2">
                  <c:v>99.27160457881072</c:v>
                </c:pt>
                <c:pt idx="3">
                  <c:v>98.19538754028052</c:v>
                </c:pt>
                <c:pt idx="4">
                  <c:v>94.97432318928804</c:v>
                </c:pt>
                <c:pt idx="5">
                  <c:v>94.87934651437361</c:v>
                </c:pt>
                <c:pt idx="6">
                  <c:v>94.7052143877629</c:v>
                </c:pt>
                <c:pt idx="7">
                  <c:v>94.59836330394224</c:v>
                </c:pt>
                <c:pt idx="8">
                  <c:v>92.76085596976206</c:v>
                </c:pt>
                <c:pt idx="9">
                  <c:v>92.09256129832427</c:v>
                </c:pt>
                <c:pt idx="10">
                  <c:v>91.12573442760983</c:v>
                </c:pt>
                <c:pt idx="11">
                  <c:v>90.51325042325398</c:v>
                </c:pt>
                <c:pt idx="12">
                  <c:v>90.23894337087542</c:v>
                </c:pt>
                <c:pt idx="13">
                  <c:v>86.4766056957147</c:v>
                </c:pt>
                <c:pt idx="14">
                  <c:v>82.98144039412108</c:v>
                </c:pt>
                <c:pt idx="15">
                  <c:v>81.61263315754354</c:v>
                </c:pt>
                <c:pt idx="16">
                  <c:v>81.09125436853822</c:v>
                </c:pt>
                <c:pt idx="17">
                  <c:v>79.87832884846426</c:v>
                </c:pt>
                <c:pt idx="18">
                  <c:v>78.18818383744025</c:v>
                </c:pt>
                <c:pt idx="19">
                  <c:v>74.88821152800367</c:v>
                </c:pt>
                <c:pt idx="20">
                  <c:v>71.98907784856696</c:v>
                </c:pt>
                <c:pt idx="21">
                  <c:v>71.88380122155466</c:v>
                </c:pt>
                <c:pt idx="22">
                  <c:v>71.17164540210409</c:v>
                </c:pt>
                <c:pt idx="23">
                  <c:v>64.90080871306236</c:v>
                </c:pt>
                <c:pt idx="24">
                  <c:v>62.76989230552525</c:v>
                </c:pt>
                <c:pt idx="25">
                  <c:v>61.84153005934789</c:v>
                </c:pt>
                <c:pt idx="26">
                  <c:v>61.41403509995163</c:v>
                </c:pt>
                <c:pt idx="27">
                  <c:v>61.365189337983246</c:v>
                </c:pt>
                <c:pt idx="28">
                  <c:v>61.18237187697128</c:v>
                </c:pt>
                <c:pt idx="29">
                  <c:v>58.156461068163864</c:v>
                </c:pt>
                <c:pt idx="30">
                  <c:v>57.88118016165767</c:v>
                </c:pt>
                <c:pt idx="31">
                  <c:v>55.63627984470366</c:v>
                </c:pt>
                <c:pt idx="32">
                  <c:v>50.990240205208124</c:v>
                </c:pt>
                <c:pt idx="33">
                  <c:v>46.529048470016406</c:v>
                </c:pt>
                <c:pt idx="34">
                  <c:v>42.38761206566152</c:v>
                </c:pt>
                <c:pt idx="35">
                  <c:v>41.607897547404534</c:v>
                </c:pt>
                <c:pt idx="36">
                  <c:v>41.278282909529146</c:v>
                </c:pt>
                <c:pt idx="37">
                  <c:v>38.15815091806725</c:v>
                </c:pt>
                <c:pt idx="38">
                  <c:v>35.96018667083981</c:v>
                </c:pt>
                <c:pt idx="39">
                  <c:v>34.54471363319285</c:v>
                </c:pt>
                <c:pt idx="40">
                  <c:v>34.08188386790866</c:v>
                </c:pt>
                <c:pt idx="41">
                  <c:v>32.83141295429144</c:v>
                </c:pt>
                <c:pt idx="42">
                  <c:v>31.401083274343783</c:v>
                </c:pt>
                <c:pt idx="43">
                  <c:v>29.213807800944718</c:v>
                </c:pt>
                <c:pt idx="44">
                  <c:v>28.682063683751956</c:v>
                </c:pt>
                <c:pt idx="45">
                  <c:v>27.753668108442096</c:v>
                </c:pt>
                <c:pt idx="46">
                  <c:v>24.11954664390828</c:v>
                </c:pt>
                <c:pt idx="47">
                  <c:v>23.543244890524853</c:v>
                </c:pt>
                <c:pt idx="48">
                  <c:v>22.728860371256946</c:v>
                </c:pt>
                <c:pt idx="49">
                  <c:v>18.94963382227018</c:v>
                </c:pt>
                <c:pt idx="50">
                  <c:v>18.29276884873258</c:v>
                </c:pt>
                <c:pt idx="51">
                  <c:v>17.922916732297246</c:v>
                </c:pt>
                <c:pt idx="52">
                  <c:v>17.789792167396143</c:v>
                </c:pt>
                <c:pt idx="53">
                  <c:v>17.20150025909715</c:v>
                </c:pt>
                <c:pt idx="54">
                  <c:v>13.688949933599101</c:v>
                </c:pt>
                <c:pt idx="55">
                  <c:v>13.4632132761783</c:v>
                </c:pt>
                <c:pt idx="56">
                  <c:v>11.493664192200743</c:v>
                </c:pt>
                <c:pt idx="57">
                  <c:v>9.941460555394892</c:v>
                </c:pt>
                <c:pt idx="58">
                  <c:v>8.366863390214489</c:v>
                </c:pt>
                <c:pt idx="59">
                  <c:v>3.029044903084587</c:v>
                </c:pt>
                <c:pt idx="60">
                  <c:v>0.8879278485849983</c:v>
                </c:pt>
                <c:pt idx="61">
                  <c:v>0.1410259585667533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眼科</c:v>
                </c:pt>
                <c:pt idx="2">
                  <c:v>妇科</c:v>
                </c:pt>
                <c:pt idx="3">
                  <c:v>耳鼻喉科</c:v>
                </c:pt>
                <c:pt idx="4">
                  <c:v>泌尿外科</c:v>
                </c:pt>
                <c:pt idx="5">
                  <c:v>风湿病科</c:v>
                </c:pt>
                <c:pt idx="6">
                  <c:v>儿科</c:v>
                </c:pt>
                <c:pt idx="7">
                  <c:v>消化内科</c:v>
                </c:pt>
                <c:pt idx="8">
                  <c:v>妇二科</c:v>
                </c:pt>
                <c:pt idx="9">
                  <c:v>中医经典科</c:v>
                </c:pt>
                <c:pt idx="10">
                  <c:v>小儿推拿科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美容皮肤科</c:v>
                </c:pt>
                <c:pt idx="14">
                  <c:v>微创骨科</c:v>
                </c:pt>
                <c:pt idx="15">
                  <c:v>心病三科</c:v>
                </c:pt>
                <c:pt idx="16">
                  <c:v>小儿骨科</c:v>
                </c:pt>
                <c:pt idx="17">
                  <c:v>治未病中心</c:v>
                </c:pt>
                <c:pt idx="18">
                  <c:v>康复科</c:v>
                </c:pt>
                <c:pt idx="19">
                  <c:v>血液科</c:v>
                </c:pt>
                <c:pt idx="20">
                  <c:v>西区重症医学科</c:v>
                </c:pt>
                <c:pt idx="21">
                  <c:v>呼吸内科</c:v>
                </c:pt>
                <c:pt idx="22">
                  <c:v>胸外科</c:v>
                </c:pt>
                <c:pt idx="23">
                  <c:v>医院</c:v>
                </c:pt>
                <c:pt idx="24">
                  <c:v>心病二科</c:v>
                </c:pt>
                <c:pt idx="25">
                  <c:v>周围血管科</c:v>
                </c:pt>
                <c:pt idx="26">
                  <c:v>身心医学科</c:v>
                </c:pt>
                <c:pt idx="27">
                  <c:v>普通外科</c:v>
                </c:pt>
                <c:pt idx="28">
                  <c:v>男科</c:v>
                </c:pt>
                <c:pt idx="29">
                  <c:v>神经内科</c:v>
                </c:pt>
                <c:pt idx="30">
                  <c:v>针灸科</c:v>
                </c:pt>
                <c:pt idx="31">
                  <c:v>心血管内科</c:v>
                </c:pt>
                <c:pt idx="32">
                  <c:v>脾胃病科</c:v>
                </c:pt>
                <c:pt idx="33">
                  <c:v>肿瘤内科</c:v>
                </c:pt>
                <c:pt idx="34">
                  <c:v>脑病二科</c:v>
                </c:pt>
                <c:pt idx="35">
                  <c:v>脑病一科</c:v>
                </c:pt>
                <c:pt idx="36">
                  <c:v>肝胆外科</c:v>
                </c:pt>
                <c:pt idx="37">
                  <c:v>产科</c:v>
                </c:pt>
                <c:pt idx="38">
                  <c:v>肾病科</c:v>
                </c:pt>
                <c:pt idx="39">
                  <c:v>口腔科</c:v>
                </c:pt>
                <c:pt idx="40">
                  <c:v>推拿科</c:v>
                </c:pt>
                <c:pt idx="41">
                  <c:v>骨科</c:v>
                </c:pt>
                <c:pt idx="42">
                  <c:v>肝病科</c:v>
                </c:pt>
                <c:pt idx="43">
                  <c:v>内分泌科</c:v>
                </c:pt>
                <c:pt idx="44">
                  <c:v>中医外治中心</c:v>
                </c:pt>
                <c:pt idx="45">
                  <c:v>妇科妇二科合并</c:v>
                </c:pt>
                <c:pt idx="46">
                  <c:v>运动损伤骨科</c:v>
                </c:pt>
                <c:pt idx="47">
                  <c:v>皮肤科</c:v>
                </c:pt>
                <c:pt idx="48">
                  <c:v>重症医学科</c:v>
                </c:pt>
                <c:pt idx="49">
                  <c:v>脾胃科消化科合并</c:v>
                </c:pt>
                <c:pt idx="50">
                  <c:v>脊柱骨科</c:v>
                </c:pt>
                <c:pt idx="51">
                  <c:v>关节骨科</c:v>
                </c:pt>
                <c:pt idx="52">
                  <c:v>肛肠科</c:v>
                </c:pt>
                <c:pt idx="53">
                  <c:v>创伤骨科</c:v>
                </c:pt>
                <c:pt idx="54">
                  <c:v>东区肾病科</c:v>
                </c:pt>
                <c:pt idx="55">
                  <c:v>综合内科</c:v>
                </c:pt>
                <c:pt idx="56">
                  <c:v>东区重症医学科</c:v>
                </c:pt>
                <c:pt idx="57">
                  <c:v>显微骨科</c:v>
                </c:pt>
                <c:pt idx="58">
                  <c:v>肾脏内科</c:v>
                </c:pt>
                <c:pt idx="59">
                  <c:v>老年医学科</c:v>
                </c:pt>
                <c:pt idx="60">
                  <c:v>心病四科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92.80988883117851</c:v>
                </c:pt>
                <c:pt idx="2">
                  <c:v>92.63532661485222</c:v>
                </c:pt>
                <c:pt idx="3">
                  <c:v>92.41559603519323</c:v>
                </c:pt>
                <c:pt idx="4">
                  <c:v>91.29298888321215</c:v>
                </c:pt>
                <c:pt idx="5">
                  <c:v>90.67476369672684</c:v>
                </c:pt>
                <c:pt idx="6">
                  <c:v>88.31625630097206</c:v>
                </c:pt>
                <c:pt idx="7">
                  <c:v>84.77356632568451</c:v>
                </c:pt>
                <c:pt idx="8">
                  <c:v>83.43364736021795</c:v>
                </c:pt>
                <c:pt idx="9">
                  <c:v>83.18228919407665</c:v>
                </c:pt>
                <c:pt idx="10">
                  <c:v>82.50506248649604</c:v>
                </c:pt>
                <c:pt idx="11">
                  <c:v>80.48011617735182</c:v>
                </c:pt>
                <c:pt idx="12">
                  <c:v>78.36960395068971</c:v>
                </c:pt>
                <c:pt idx="13">
                  <c:v>77.80236365479739</c:v>
                </c:pt>
                <c:pt idx="14">
                  <c:v>75.99385421609105</c:v>
                </c:pt>
                <c:pt idx="15">
                  <c:v>74.87865540422685</c:v>
                </c:pt>
                <c:pt idx="16">
                  <c:v>74.32970506004638</c:v>
                </c:pt>
                <c:pt idx="17">
                  <c:v>74.19844615947075</c:v>
                </c:pt>
                <c:pt idx="18">
                  <c:v>71.04054205679448</c:v>
                </c:pt>
                <c:pt idx="19">
                  <c:v>70.53313366957663</c:v>
                </c:pt>
                <c:pt idx="20">
                  <c:v>68.21724115132272</c:v>
                </c:pt>
                <c:pt idx="21">
                  <c:v>66.57487029275534</c:v>
                </c:pt>
                <c:pt idx="22">
                  <c:v>65.50970842695536</c:v>
                </c:pt>
                <c:pt idx="23">
                  <c:v>60.60500134265818</c:v>
                </c:pt>
                <c:pt idx="24">
                  <c:v>60.4139926043799</c:v>
                </c:pt>
                <c:pt idx="25">
                  <c:v>60.0683388031985</c:v>
                </c:pt>
                <c:pt idx="26">
                  <c:v>59.704112272136605</c:v>
                </c:pt>
                <c:pt idx="27">
                  <c:v>59.592900313695345</c:v>
                </c:pt>
                <c:pt idx="28">
                  <c:v>56.85828174319553</c:v>
                </c:pt>
                <c:pt idx="29">
                  <c:v>56.7594964660345</c:v>
                </c:pt>
                <c:pt idx="30">
                  <c:v>55.17213340759022</c:v>
                </c:pt>
                <c:pt idx="31">
                  <c:v>53.613325152073195</c:v>
                </c:pt>
                <c:pt idx="32">
                  <c:v>50.88323929207421</c:v>
                </c:pt>
                <c:pt idx="33">
                  <c:v>46.384232738163554</c:v>
                </c:pt>
                <c:pt idx="34">
                  <c:v>46.38338417478786</c:v>
                </c:pt>
                <c:pt idx="35">
                  <c:v>42.45127624864263</c:v>
                </c:pt>
                <c:pt idx="36">
                  <c:v>42.404192849212386</c:v>
                </c:pt>
                <c:pt idx="37">
                  <c:v>41.05840881956206</c:v>
                </c:pt>
                <c:pt idx="38">
                  <c:v>41.01126427195765</c:v>
                </c:pt>
                <c:pt idx="39">
                  <c:v>40.40022219949537</c:v>
                </c:pt>
                <c:pt idx="40">
                  <c:v>38.17600961260333</c:v>
                </c:pt>
                <c:pt idx="41">
                  <c:v>32.98207721162237</c:v>
                </c:pt>
                <c:pt idx="42">
                  <c:v>32.97149225928612</c:v>
                </c:pt>
                <c:pt idx="43">
                  <c:v>31.726574617462383</c:v>
                </c:pt>
                <c:pt idx="44">
                  <c:v>28.101868203624548</c:v>
                </c:pt>
                <c:pt idx="45">
                  <c:v>26.10390308829411</c:v>
                </c:pt>
                <c:pt idx="46">
                  <c:v>26.019240181968726</c:v>
                </c:pt>
                <c:pt idx="47">
                  <c:v>24.241252750576873</c:v>
                </c:pt>
                <c:pt idx="48">
                  <c:v>19.714307056533965</c:v>
                </c:pt>
                <c:pt idx="49">
                  <c:v>19.367905852714262</c:v>
                </c:pt>
                <c:pt idx="50">
                  <c:v>17.06999834700763</c:v>
                </c:pt>
                <c:pt idx="51">
                  <c:v>16.70110898690774</c:v>
                </c:pt>
                <c:pt idx="52">
                  <c:v>16.13558877810572</c:v>
                </c:pt>
                <c:pt idx="53">
                  <c:v>13.593439771528555</c:v>
                </c:pt>
                <c:pt idx="54">
                  <c:v>12.431315578989938</c:v>
                </c:pt>
                <c:pt idx="55">
                  <c:v>9.859860434357465</c:v>
                </c:pt>
                <c:pt idx="56">
                  <c:v>8.637435334917189</c:v>
                </c:pt>
                <c:pt idx="57">
                  <c:v>6.324682742028049</c:v>
                </c:pt>
                <c:pt idx="58">
                  <c:v>5.912207549142005</c:v>
                </c:pt>
                <c:pt idx="59">
                  <c:v>3.7250868973777407</c:v>
                </c:pt>
                <c:pt idx="60">
                  <c:v>1.708440604623926</c:v>
                </c:pt>
                <c:pt idx="61">
                  <c:v>1.304517531708445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眼科</c:v>
                </c:pt>
                <c:pt idx="2">
                  <c:v>神经内科</c:v>
                </c:pt>
                <c:pt idx="3">
                  <c:v>身心医学科</c:v>
                </c:pt>
                <c:pt idx="4">
                  <c:v>周围血管科</c:v>
                </c:pt>
                <c:pt idx="5">
                  <c:v>老年医学科</c:v>
                </c:pt>
                <c:pt idx="6">
                  <c:v>脾胃科消化科合并</c:v>
                </c:pt>
                <c:pt idx="7">
                  <c:v>综合内科</c:v>
                </c:pt>
                <c:pt idx="8">
                  <c:v>西区重症医学科</c:v>
                </c:pt>
                <c:pt idx="9">
                  <c:v>创伤骨科</c:v>
                </c:pt>
                <c:pt idx="10">
                  <c:v>东区肾病科</c:v>
                </c:pt>
                <c:pt idx="11">
                  <c:v>显微骨科</c:v>
                </c:pt>
                <c:pt idx="12">
                  <c:v>男科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妇二科</c:v>
                </c:pt>
                <c:pt idx="16">
                  <c:v>东区重症医学科</c:v>
                </c:pt>
                <c:pt idx="17">
                  <c:v>脾胃病科</c:v>
                </c:pt>
                <c:pt idx="18">
                  <c:v>脑病一科</c:v>
                </c:pt>
                <c:pt idx="19">
                  <c:v>肾病科</c:v>
                </c:pt>
                <c:pt idx="20">
                  <c:v>小儿推拿科</c:v>
                </c:pt>
                <c:pt idx="21">
                  <c:v>心病二科</c:v>
                </c:pt>
                <c:pt idx="22">
                  <c:v>骨科</c:v>
                </c:pt>
                <c:pt idx="23">
                  <c:v>微创骨科</c:v>
                </c:pt>
                <c:pt idx="24">
                  <c:v>肛肠科</c:v>
                </c:pt>
                <c:pt idx="25">
                  <c:v>美容皮肤科</c:v>
                </c:pt>
                <c:pt idx="26">
                  <c:v>泌尿外科</c:v>
                </c:pt>
                <c:pt idx="27">
                  <c:v>运动损伤骨科</c:v>
                </c:pt>
                <c:pt idx="28">
                  <c:v>口腔科</c:v>
                </c:pt>
                <c:pt idx="29">
                  <c:v>脑病二科</c:v>
                </c:pt>
                <c:pt idx="30">
                  <c:v>胸外科</c:v>
                </c:pt>
                <c:pt idx="31">
                  <c:v>脑病三科</c:v>
                </c:pt>
                <c:pt idx="32">
                  <c:v>妇科妇二科合并</c:v>
                </c:pt>
                <c:pt idx="33">
                  <c:v>康复科</c:v>
                </c:pt>
                <c:pt idx="34">
                  <c:v>推拿科</c:v>
                </c:pt>
                <c:pt idx="35">
                  <c:v>普通外科</c:v>
                </c:pt>
                <c:pt idx="36">
                  <c:v>针灸科</c:v>
                </c:pt>
                <c:pt idx="37">
                  <c:v>心病四科</c:v>
                </c:pt>
                <c:pt idx="38">
                  <c:v>肿瘤内科</c:v>
                </c:pt>
                <c:pt idx="39">
                  <c:v>神经外科</c:v>
                </c:pt>
                <c:pt idx="40">
                  <c:v>关节骨科</c:v>
                </c:pt>
                <c:pt idx="41">
                  <c:v>耳鼻喉科</c:v>
                </c:pt>
                <c:pt idx="42">
                  <c:v>中医经典科</c:v>
                </c:pt>
                <c:pt idx="43">
                  <c:v>风湿病科</c:v>
                </c:pt>
                <c:pt idx="44">
                  <c:v>治未病中心</c:v>
                </c:pt>
                <c:pt idx="45">
                  <c:v>心血管内科</c:v>
                </c:pt>
                <c:pt idx="46">
                  <c:v>小儿骨科</c:v>
                </c:pt>
                <c:pt idx="47">
                  <c:v>重症医学科</c:v>
                </c:pt>
                <c:pt idx="48">
                  <c:v>内分泌科</c:v>
                </c:pt>
                <c:pt idx="49">
                  <c:v>儿科</c:v>
                </c:pt>
                <c:pt idx="50">
                  <c:v>皮肤科</c:v>
                </c:pt>
                <c:pt idx="51">
                  <c:v>肾脏内科</c:v>
                </c:pt>
                <c:pt idx="52">
                  <c:v>消化内科</c:v>
                </c:pt>
                <c:pt idx="53">
                  <c:v>医院</c:v>
                </c:pt>
                <c:pt idx="54">
                  <c:v>心病三科</c:v>
                </c:pt>
                <c:pt idx="55">
                  <c:v>肝病科</c:v>
                </c:pt>
                <c:pt idx="56">
                  <c:v>乳腺甲状腺外科</c:v>
                </c:pt>
                <c:pt idx="57">
                  <c:v>妇科</c:v>
                </c:pt>
                <c:pt idx="58">
                  <c:v>心病一科</c:v>
                </c:pt>
                <c:pt idx="59">
                  <c:v>血液科</c:v>
                </c:pt>
                <c:pt idx="60">
                  <c:v>脊柱骨科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98.83028628582983</c:v>
                </c:pt>
                <c:pt idx="2">
                  <c:v>97.43610703327117</c:v>
                </c:pt>
                <c:pt idx="3">
                  <c:v>95.78175949439422</c:v>
                </c:pt>
                <c:pt idx="4">
                  <c:v>95.09940998976744</c:v>
                </c:pt>
                <c:pt idx="5">
                  <c:v>94.43864628836646</c:v>
                </c:pt>
                <c:pt idx="6">
                  <c:v>93.92001400058493</c:v>
                </c:pt>
                <c:pt idx="7">
                  <c:v>93.78563830579655</c:v>
                </c:pt>
                <c:pt idx="8">
                  <c:v>91.80565005723305</c:v>
                </c:pt>
                <c:pt idx="9">
                  <c:v>89.244443839902</c:v>
                </c:pt>
                <c:pt idx="10">
                  <c:v>86.16083236501642</c:v>
                </c:pt>
                <c:pt idx="11">
                  <c:v>83.55042557781336</c:v>
                </c:pt>
                <c:pt idx="12">
                  <c:v>83.54240664805765</c:v>
                </c:pt>
                <c:pt idx="13">
                  <c:v>81.36731742728388</c:v>
                </c:pt>
                <c:pt idx="14">
                  <c:v>79.71791965724512</c:v>
                </c:pt>
                <c:pt idx="15">
                  <c:v>78.37196558343216</c:v>
                </c:pt>
                <c:pt idx="16">
                  <c:v>78.3101703163345</c:v>
                </c:pt>
                <c:pt idx="17">
                  <c:v>78.19617791519912</c:v>
                </c:pt>
                <c:pt idx="18">
                  <c:v>77.84964926154136</c:v>
                </c:pt>
                <c:pt idx="19">
                  <c:v>77.10480996082453</c:v>
                </c:pt>
                <c:pt idx="20">
                  <c:v>76.07468396454675</c:v>
                </c:pt>
                <c:pt idx="21">
                  <c:v>74.44979097108056</c:v>
                </c:pt>
                <c:pt idx="22">
                  <c:v>71.87271516180945</c:v>
                </c:pt>
                <c:pt idx="23">
                  <c:v>70.77929486958614</c:v>
                </c:pt>
                <c:pt idx="24">
                  <c:v>69.98820152416518</c:v>
                </c:pt>
                <c:pt idx="25">
                  <c:v>67.10279928456931</c:v>
                </c:pt>
                <c:pt idx="26">
                  <c:v>66.72228543891174</c:v>
                </c:pt>
                <c:pt idx="27">
                  <c:v>64.42089658363656</c:v>
                </c:pt>
                <c:pt idx="28">
                  <c:v>63.64271030274223</c:v>
                </c:pt>
                <c:pt idx="29">
                  <c:v>61.36523920794467</c:v>
                </c:pt>
                <c:pt idx="30">
                  <c:v>60.61505430571326</c:v>
                </c:pt>
                <c:pt idx="31">
                  <c:v>59.57126356671583</c:v>
                </c:pt>
                <c:pt idx="32">
                  <c:v>56.387587259667804</c:v>
                </c:pt>
                <c:pt idx="33">
                  <c:v>56.17643753567526</c:v>
                </c:pt>
                <c:pt idx="34">
                  <c:v>54.17353247252574</c:v>
                </c:pt>
                <c:pt idx="35">
                  <c:v>48.208236888382096</c:v>
                </c:pt>
                <c:pt idx="36">
                  <c:v>47.3728504155361</c:v>
                </c:pt>
                <c:pt idx="37">
                  <c:v>46.83884789875877</c:v>
                </c:pt>
                <c:pt idx="38">
                  <c:v>45.72998172729797</c:v>
                </c:pt>
                <c:pt idx="39">
                  <c:v>44.47328366315551</c:v>
                </c:pt>
                <c:pt idx="40">
                  <c:v>42.42688678772263</c:v>
                </c:pt>
                <c:pt idx="41">
                  <c:v>42.27021653056424</c:v>
                </c:pt>
                <c:pt idx="42">
                  <c:v>34.34537563695679</c:v>
                </c:pt>
                <c:pt idx="43">
                  <c:v>34.32133744413582</c:v>
                </c:pt>
                <c:pt idx="44">
                  <c:v>34.29018448435345</c:v>
                </c:pt>
                <c:pt idx="45">
                  <c:v>29.41130513460719</c:v>
                </c:pt>
                <c:pt idx="46">
                  <c:v>28.508507937198054</c:v>
                </c:pt>
                <c:pt idx="47">
                  <c:v>28.036295918091707</c:v>
                </c:pt>
                <c:pt idx="48">
                  <c:v>23.922772404744585</c:v>
                </c:pt>
                <c:pt idx="49">
                  <c:v>22.76624084632075</c:v>
                </c:pt>
                <c:pt idx="50">
                  <c:v>17.35192006503287</c:v>
                </c:pt>
                <c:pt idx="51">
                  <c:v>16.661532724886644</c:v>
                </c:pt>
                <c:pt idx="52">
                  <c:v>16.567438063879255</c:v>
                </c:pt>
                <c:pt idx="53">
                  <c:v>16.3857862737824</c:v>
                </c:pt>
                <c:pt idx="54">
                  <c:v>14.018392667408426</c:v>
                </c:pt>
                <c:pt idx="55">
                  <c:v>13.731663885205915</c:v>
                </c:pt>
                <c:pt idx="56">
                  <c:v>12.50532117304745</c:v>
                </c:pt>
                <c:pt idx="57">
                  <c:v>9.705918276845706</c:v>
                </c:pt>
                <c:pt idx="58">
                  <c:v>9.295634456589957</c:v>
                </c:pt>
                <c:pt idx="59">
                  <c:v>8.832324542671767</c:v>
                </c:pt>
                <c:pt idx="60">
                  <c:v>6.347618408452405</c:v>
                </c:pt>
                <c:pt idx="61">
                  <c:v>6.1283741626381785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骨科</c:v>
                </c:pt>
                <c:pt idx="2">
                  <c:v>内分泌科</c:v>
                </c:pt>
                <c:pt idx="3">
                  <c:v>肝胆外科</c:v>
                </c:pt>
                <c:pt idx="4">
                  <c:v>身心医学科</c:v>
                </c:pt>
                <c:pt idx="5">
                  <c:v>风湿病科</c:v>
                </c:pt>
                <c:pt idx="6">
                  <c:v>脾胃病科</c:v>
                </c:pt>
                <c:pt idx="7">
                  <c:v>男科</c:v>
                </c:pt>
                <c:pt idx="8">
                  <c:v>心病二科</c:v>
                </c:pt>
                <c:pt idx="9">
                  <c:v>重症医学科</c:v>
                </c:pt>
                <c:pt idx="10">
                  <c:v>肾病科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肛肠科</c:v>
                </c:pt>
                <c:pt idx="14">
                  <c:v>小儿推拿科</c:v>
                </c:pt>
                <c:pt idx="15">
                  <c:v>小儿骨科</c:v>
                </c:pt>
                <c:pt idx="16">
                  <c:v>针灸科</c:v>
                </c:pt>
                <c:pt idx="17">
                  <c:v>心病四科</c:v>
                </c:pt>
                <c:pt idx="18">
                  <c:v>肾脏内科</c:v>
                </c:pt>
                <c:pt idx="19">
                  <c:v>妇二科</c:v>
                </c:pt>
                <c:pt idx="20">
                  <c:v>周围血管科</c:v>
                </c:pt>
                <c:pt idx="21">
                  <c:v>神经内科</c:v>
                </c:pt>
                <c:pt idx="22">
                  <c:v>泌尿外科</c:v>
                </c:pt>
                <c:pt idx="23">
                  <c:v>乳腺甲状腺外科</c:v>
                </c:pt>
                <c:pt idx="24">
                  <c:v>脑病三科</c:v>
                </c:pt>
                <c:pt idx="25">
                  <c:v>胸外科</c:v>
                </c:pt>
                <c:pt idx="26">
                  <c:v>老年医学科</c:v>
                </c:pt>
                <c:pt idx="27">
                  <c:v>血液科</c:v>
                </c:pt>
                <c:pt idx="28">
                  <c:v>推拿科</c:v>
                </c:pt>
                <c:pt idx="29">
                  <c:v>心病一科</c:v>
                </c:pt>
                <c:pt idx="30">
                  <c:v>医院</c:v>
                </c:pt>
                <c:pt idx="31">
                  <c:v>综合内科</c:v>
                </c:pt>
                <c:pt idx="32">
                  <c:v>中医经典科</c:v>
                </c:pt>
                <c:pt idx="33">
                  <c:v>心血管内科</c:v>
                </c:pt>
                <c:pt idx="34">
                  <c:v>产科</c:v>
                </c:pt>
                <c:pt idx="35">
                  <c:v>儿科</c:v>
                </c:pt>
                <c:pt idx="36">
                  <c:v>普通外科</c:v>
                </c:pt>
                <c:pt idx="37">
                  <c:v>美容皮肤科</c:v>
                </c:pt>
                <c:pt idx="38">
                  <c:v>肝病科</c:v>
                </c:pt>
                <c:pt idx="39">
                  <c:v>脑病一科</c:v>
                </c:pt>
                <c:pt idx="40">
                  <c:v>妇科妇二科合并</c:v>
                </c:pt>
                <c:pt idx="41">
                  <c:v>眼科</c:v>
                </c:pt>
                <c:pt idx="42">
                  <c:v>皮肤科</c:v>
                </c:pt>
                <c:pt idx="43">
                  <c:v>呼吸内科</c:v>
                </c:pt>
                <c:pt idx="44">
                  <c:v>治未病中心</c:v>
                </c:pt>
                <c:pt idx="45">
                  <c:v>脑病二科</c:v>
                </c:pt>
                <c:pt idx="46">
                  <c:v>消化内科</c:v>
                </c:pt>
                <c:pt idx="47">
                  <c:v>创伤骨科</c:v>
                </c:pt>
                <c:pt idx="48">
                  <c:v>东区重症医学科</c:v>
                </c:pt>
                <c:pt idx="49">
                  <c:v>康复科</c:v>
                </c:pt>
                <c:pt idx="50">
                  <c:v>心病三科</c:v>
                </c:pt>
                <c:pt idx="51">
                  <c:v>关节骨科</c:v>
                </c:pt>
                <c:pt idx="52">
                  <c:v>脾胃科消化科合并</c:v>
                </c:pt>
                <c:pt idx="53">
                  <c:v>妇科</c:v>
                </c:pt>
                <c:pt idx="54">
                  <c:v>微创骨科</c:v>
                </c:pt>
                <c:pt idx="55">
                  <c:v>中医外治中心</c:v>
                </c:pt>
                <c:pt idx="56">
                  <c:v>神经外科</c:v>
                </c:pt>
                <c:pt idx="57">
                  <c:v>西区重症医学科</c:v>
                </c:pt>
                <c:pt idx="58">
                  <c:v>耳鼻喉科</c:v>
                </c:pt>
                <c:pt idx="59">
                  <c:v>东区肾病科</c:v>
                </c:pt>
                <c:pt idx="60">
                  <c:v>肿瘤内科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99.66454089629981</c:v>
                </c:pt>
                <c:pt idx="2">
                  <c:v>98.79595375711881</c:v>
                </c:pt>
                <c:pt idx="3">
                  <c:v>98.22270656961624</c:v>
                </c:pt>
                <c:pt idx="4">
                  <c:v>96.6040460720458</c:v>
                </c:pt>
                <c:pt idx="5">
                  <c:v>96.56886996075207</c:v>
                </c:pt>
                <c:pt idx="6">
                  <c:v>96.5414359159957</c:v>
                </c:pt>
                <c:pt idx="7">
                  <c:v>95.90953035983719</c:v>
                </c:pt>
                <c:pt idx="8">
                  <c:v>94.6159862964949</c:v>
                </c:pt>
                <c:pt idx="9">
                  <c:v>94.55295872909352</c:v>
                </c:pt>
                <c:pt idx="10">
                  <c:v>92.7928710135279</c:v>
                </c:pt>
                <c:pt idx="11">
                  <c:v>91.82960112457891</c:v>
                </c:pt>
                <c:pt idx="12">
                  <c:v>89.07320080661721</c:v>
                </c:pt>
                <c:pt idx="13">
                  <c:v>85.36336028165961</c:v>
                </c:pt>
                <c:pt idx="14">
                  <c:v>84.81321393114128</c:v>
                </c:pt>
                <c:pt idx="15">
                  <c:v>83.96089396620283</c:v>
                </c:pt>
                <c:pt idx="16">
                  <c:v>83.2731651027626</c:v>
                </c:pt>
                <c:pt idx="17">
                  <c:v>82.74254011425178</c:v>
                </c:pt>
                <c:pt idx="18">
                  <c:v>80.88880784003216</c:v>
                </c:pt>
                <c:pt idx="19">
                  <c:v>78.76803208681048</c:v>
                </c:pt>
                <c:pt idx="20">
                  <c:v>77.18360966645162</c:v>
                </c:pt>
                <c:pt idx="21">
                  <c:v>76.42604867388035</c:v>
                </c:pt>
                <c:pt idx="22">
                  <c:v>75.36209199675112</c:v>
                </c:pt>
                <c:pt idx="23">
                  <c:v>74.67029768119515</c:v>
                </c:pt>
                <c:pt idx="24">
                  <c:v>71.3332217639103</c:v>
                </c:pt>
                <c:pt idx="25">
                  <c:v>70.540175341698</c:v>
                </c:pt>
                <c:pt idx="26">
                  <c:v>70.48651428586302</c:v>
                </c:pt>
                <c:pt idx="27">
                  <c:v>70.4807150236678</c:v>
                </c:pt>
                <c:pt idx="28">
                  <c:v>67.63446031443884</c:v>
                </c:pt>
                <c:pt idx="29">
                  <c:v>67.55161600276783</c:v>
                </c:pt>
                <c:pt idx="30">
                  <c:v>64.73314613387944</c:v>
                </c:pt>
                <c:pt idx="31">
                  <c:v>61.83233565763492</c:v>
                </c:pt>
                <c:pt idx="32">
                  <c:v>61.77703559160629</c:v>
                </c:pt>
                <c:pt idx="33">
                  <c:v>60.79990194400128</c:v>
                </c:pt>
                <c:pt idx="34">
                  <c:v>60.531220351966354</c:v>
                </c:pt>
                <c:pt idx="35">
                  <c:v>54.35090389847393</c:v>
                </c:pt>
                <c:pt idx="36">
                  <c:v>54.24929141771603</c:v>
                </c:pt>
                <c:pt idx="37">
                  <c:v>52.860693290222365</c:v>
                </c:pt>
                <c:pt idx="38">
                  <c:v>52.57559691934623</c:v>
                </c:pt>
                <c:pt idx="39">
                  <c:v>52.19270385078407</c:v>
                </c:pt>
                <c:pt idx="40">
                  <c:v>43.87451419231882</c:v>
                </c:pt>
                <c:pt idx="41">
                  <c:v>42.69591041956526</c:v>
                </c:pt>
                <c:pt idx="42">
                  <c:v>39.0992199571175</c:v>
                </c:pt>
                <c:pt idx="43">
                  <c:v>38.91341254617846</c:v>
                </c:pt>
                <c:pt idx="44">
                  <c:v>38.13038936094984</c:v>
                </c:pt>
                <c:pt idx="45">
                  <c:v>36.35882024335983</c:v>
                </c:pt>
                <c:pt idx="46">
                  <c:v>34.6445085615412</c:v>
                </c:pt>
                <c:pt idx="47">
                  <c:v>33.441840206856035</c:v>
                </c:pt>
                <c:pt idx="48">
                  <c:v>31.138493947210588</c:v>
                </c:pt>
                <c:pt idx="49">
                  <c:v>29.15686741404056</c:v>
                </c:pt>
                <c:pt idx="50">
                  <c:v>24.125376602806025</c:v>
                </c:pt>
                <c:pt idx="51">
                  <c:v>22.456700344210685</c:v>
                </c:pt>
                <c:pt idx="52">
                  <c:v>21.397608909734732</c:v>
                </c:pt>
                <c:pt idx="53">
                  <c:v>20.742736306316946</c:v>
                </c:pt>
                <c:pt idx="54">
                  <c:v>19.91424271791117</c:v>
                </c:pt>
                <c:pt idx="55">
                  <c:v>17.325796985604082</c:v>
                </c:pt>
                <c:pt idx="56">
                  <c:v>15.943143693692964</c:v>
                </c:pt>
                <c:pt idx="57">
                  <c:v>14.935193945687514</c:v>
                </c:pt>
                <c:pt idx="58">
                  <c:v>9.91611187259415</c:v>
                </c:pt>
                <c:pt idx="59">
                  <c:v>8.77579372852099</c:v>
                </c:pt>
                <c:pt idx="60">
                  <c:v>4.99538477496602</c:v>
                </c:pt>
                <c:pt idx="61">
                  <c:v>4.9891344701099625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肝病科</c:v>
                </c:pt>
                <c:pt idx="2">
                  <c:v>医院</c:v>
                </c:pt>
                <c:pt idx="3">
                  <c:v>肾脏内科</c:v>
                </c:pt>
                <c:pt idx="4">
                  <c:v>针灸科</c:v>
                </c:pt>
                <c:pt idx="5">
                  <c:v>中医经典科</c:v>
                </c:pt>
                <c:pt idx="6">
                  <c:v>消化内科</c:v>
                </c:pt>
                <c:pt idx="7">
                  <c:v>康复科</c:v>
                </c:pt>
                <c:pt idx="8">
                  <c:v>重症医学科</c:v>
                </c:pt>
                <c:pt idx="9">
                  <c:v>运动损伤骨科</c:v>
                </c:pt>
                <c:pt idx="10">
                  <c:v>脑病三科</c:v>
                </c:pt>
                <c:pt idx="11">
                  <c:v>小儿推拿科</c:v>
                </c:pt>
                <c:pt idx="12">
                  <c:v>美容皮肤科</c:v>
                </c:pt>
                <c:pt idx="13">
                  <c:v>男科</c:v>
                </c:pt>
                <c:pt idx="14">
                  <c:v>心病二科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西区重症医学科</c:v>
                </c:pt>
                <c:pt idx="18">
                  <c:v>普通外科</c:v>
                </c:pt>
                <c:pt idx="19">
                  <c:v>东区重症医学科</c:v>
                </c:pt>
                <c:pt idx="20">
                  <c:v>心血管内科</c:v>
                </c:pt>
                <c:pt idx="21">
                  <c:v>脑病一科</c:v>
                </c:pt>
                <c:pt idx="22">
                  <c:v>泌尿外科</c:v>
                </c:pt>
                <c:pt idx="23">
                  <c:v>显微骨科</c:v>
                </c:pt>
                <c:pt idx="24">
                  <c:v>中医外治中心</c:v>
                </c:pt>
                <c:pt idx="25">
                  <c:v>妇科</c:v>
                </c:pt>
                <c:pt idx="26">
                  <c:v>呼吸内科</c:v>
                </c:pt>
                <c:pt idx="27">
                  <c:v>神经外科</c:v>
                </c:pt>
                <c:pt idx="28">
                  <c:v>身心医学科</c:v>
                </c:pt>
                <c:pt idx="29">
                  <c:v>东区肾病科</c:v>
                </c:pt>
                <c:pt idx="30">
                  <c:v>治未病中心</c:v>
                </c:pt>
                <c:pt idx="31">
                  <c:v>推拿科</c:v>
                </c:pt>
                <c:pt idx="32">
                  <c:v>脑病二科</c:v>
                </c:pt>
                <c:pt idx="33">
                  <c:v>乳腺甲状腺外科</c:v>
                </c:pt>
                <c:pt idx="34">
                  <c:v>肿瘤内科</c:v>
                </c:pt>
                <c:pt idx="35">
                  <c:v>内分泌科</c:v>
                </c:pt>
                <c:pt idx="36">
                  <c:v>胸外科</c:v>
                </c:pt>
                <c:pt idx="37">
                  <c:v>老年医学科</c:v>
                </c:pt>
                <c:pt idx="38">
                  <c:v>综合内科</c:v>
                </c:pt>
                <c:pt idx="39">
                  <c:v>肛肠科</c:v>
                </c:pt>
                <c:pt idx="40">
                  <c:v>肝胆外科</c:v>
                </c:pt>
                <c:pt idx="41">
                  <c:v>眼科</c:v>
                </c:pt>
                <c:pt idx="42">
                  <c:v>心病三科</c:v>
                </c:pt>
                <c:pt idx="43">
                  <c:v>儿科</c:v>
                </c:pt>
                <c:pt idx="44">
                  <c:v>脊柱骨科</c:v>
                </c:pt>
                <c:pt idx="45">
                  <c:v>脾胃科消化科合并</c:v>
                </c:pt>
                <c:pt idx="46">
                  <c:v>脾胃病科</c:v>
                </c:pt>
                <c:pt idx="47">
                  <c:v>肾病科</c:v>
                </c:pt>
                <c:pt idx="48">
                  <c:v>皮肤科</c:v>
                </c:pt>
                <c:pt idx="49">
                  <c:v>口腔科</c:v>
                </c:pt>
                <c:pt idx="50">
                  <c:v>风湿病科</c:v>
                </c:pt>
                <c:pt idx="51">
                  <c:v>小儿骨科</c:v>
                </c:pt>
                <c:pt idx="52">
                  <c:v>创伤骨科</c:v>
                </c:pt>
                <c:pt idx="53">
                  <c:v>心病一科</c:v>
                </c:pt>
                <c:pt idx="54">
                  <c:v>血液科</c:v>
                </c:pt>
                <c:pt idx="55">
                  <c:v>妇科妇二科合并</c:v>
                </c:pt>
                <c:pt idx="56">
                  <c:v>周围血管科</c:v>
                </c:pt>
                <c:pt idx="57">
                  <c:v>骨科</c:v>
                </c:pt>
                <c:pt idx="58">
                  <c:v>关节骨科</c:v>
                </c:pt>
                <c:pt idx="59">
                  <c:v>微创骨科</c:v>
                </c:pt>
                <c:pt idx="60">
                  <c:v>产科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96.73459055868962</c:v>
                </c:pt>
                <c:pt idx="2">
                  <c:v>95.71722552142435</c:v>
                </c:pt>
                <c:pt idx="3">
                  <c:v>94.77941278299477</c:v>
                </c:pt>
                <c:pt idx="4">
                  <c:v>94.47253115892222</c:v>
                </c:pt>
                <c:pt idx="5">
                  <c:v>91.73830605122691</c:v>
                </c:pt>
                <c:pt idx="6">
                  <c:v>90.64601594380899</c:v>
                </c:pt>
                <c:pt idx="7">
                  <c:v>89.0786503215155</c:v>
                </c:pt>
                <c:pt idx="8">
                  <c:v>88.94965396493971</c:v>
                </c:pt>
                <c:pt idx="9">
                  <c:v>88.47627983593843</c:v>
                </c:pt>
                <c:pt idx="10">
                  <c:v>84.28687574301635</c:v>
                </c:pt>
                <c:pt idx="11">
                  <c:v>78.52203087601278</c:v>
                </c:pt>
                <c:pt idx="12">
                  <c:v>76.41169318783989</c:v>
                </c:pt>
                <c:pt idx="13">
                  <c:v>75.90684718071184</c:v>
                </c:pt>
                <c:pt idx="14">
                  <c:v>74.49772526114869</c:v>
                </c:pt>
                <c:pt idx="15">
                  <c:v>66.20055579425939</c:v>
                </c:pt>
                <c:pt idx="16">
                  <c:v>64.78408719676254</c:v>
                </c:pt>
                <c:pt idx="17">
                  <c:v>64.29875678251179</c:v>
                </c:pt>
                <c:pt idx="18">
                  <c:v>62.4783570339687</c:v>
                </c:pt>
                <c:pt idx="19">
                  <c:v>56.210723331506266</c:v>
                </c:pt>
                <c:pt idx="20">
                  <c:v>55.40014538994662</c:v>
                </c:pt>
                <c:pt idx="21">
                  <c:v>54.302571016690194</c:v>
                </c:pt>
                <c:pt idx="22">
                  <c:v>53.392358524255684</c:v>
                </c:pt>
                <c:pt idx="23">
                  <c:v>52.754570019788986</c:v>
                </c:pt>
                <c:pt idx="24">
                  <c:v>51.503520163235954</c:v>
                </c:pt>
                <c:pt idx="25">
                  <c:v>48.713176582399235</c:v>
                </c:pt>
                <c:pt idx="26">
                  <c:v>47.50441316843887</c:v>
                </c:pt>
                <c:pt idx="27">
                  <c:v>45.09078066102957</c:v>
                </c:pt>
                <c:pt idx="28">
                  <c:v>44.915700786200134</c:v>
                </c:pt>
                <c:pt idx="29">
                  <c:v>43.30400833002035</c:v>
                </c:pt>
                <c:pt idx="30">
                  <c:v>42.77274455752666</c:v>
                </c:pt>
                <c:pt idx="31">
                  <c:v>40.441080317752416</c:v>
                </c:pt>
                <c:pt idx="32">
                  <c:v>39.0189438121813</c:v>
                </c:pt>
                <c:pt idx="33">
                  <c:v>38.67883954437178</c:v>
                </c:pt>
                <c:pt idx="34">
                  <c:v>37.35181531771806</c:v>
                </c:pt>
                <c:pt idx="35">
                  <c:v>35.775636788914916</c:v>
                </c:pt>
                <c:pt idx="36">
                  <c:v>33.869041496783865</c:v>
                </c:pt>
                <c:pt idx="37">
                  <c:v>32.86500061913208</c:v>
                </c:pt>
                <c:pt idx="38">
                  <c:v>30.95433069574443</c:v>
                </c:pt>
                <c:pt idx="39">
                  <c:v>30.560291454751038</c:v>
                </c:pt>
                <c:pt idx="40">
                  <c:v>27.43835437989974</c:v>
                </c:pt>
                <c:pt idx="41">
                  <c:v>22.69505006712044</c:v>
                </c:pt>
                <c:pt idx="42">
                  <c:v>22.57803566439659</c:v>
                </c:pt>
                <c:pt idx="43">
                  <c:v>21.97260563729653</c:v>
                </c:pt>
                <c:pt idx="44">
                  <c:v>21.890526171171327</c:v>
                </c:pt>
                <c:pt idx="45">
                  <c:v>21.071463160696485</c:v>
                </c:pt>
                <c:pt idx="46">
                  <c:v>20.890831471170852</c:v>
                </c:pt>
                <c:pt idx="47">
                  <c:v>20.844887612089224</c:v>
                </c:pt>
                <c:pt idx="48">
                  <c:v>20.78220226867829</c:v>
                </c:pt>
                <c:pt idx="49">
                  <c:v>20.423400273998297</c:v>
                </c:pt>
                <c:pt idx="50">
                  <c:v>19.579382399959663</c:v>
                </c:pt>
                <c:pt idx="51">
                  <c:v>19.19155366392386</c:v>
                </c:pt>
                <c:pt idx="52">
                  <c:v>15.871153045899009</c:v>
                </c:pt>
                <c:pt idx="53">
                  <c:v>13.487186845852012</c:v>
                </c:pt>
                <c:pt idx="54">
                  <c:v>12.983143633059958</c:v>
                </c:pt>
                <c:pt idx="55">
                  <c:v>12.758267007642948</c:v>
                </c:pt>
                <c:pt idx="56">
                  <c:v>9.854555283676282</c:v>
                </c:pt>
                <c:pt idx="57">
                  <c:v>9.754227052367032</c:v>
                </c:pt>
                <c:pt idx="58">
                  <c:v>8.853105010055712</c:v>
                </c:pt>
                <c:pt idx="59">
                  <c:v>7.3145577850928705</c:v>
                </c:pt>
                <c:pt idx="60">
                  <c:v>6.718767224394805</c:v>
                </c:pt>
                <c:pt idx="61">
                  <c:v>6.073576391344896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身心医学科</c:v>
                </c:pt>
                <c:pt idx="2">
                  <c:v>耳鼻喉科</c:v>
                </c:pt>
                <c:pt idx="3">
                  <c:v>妇二科</c:v>
                </c:pt>
                <c:pt idx="4">
                  <c:v>周围血管科</c:v>
                </c:pt>
                <c:pt idx="5">
                  <c:v>眼科</c:v>
                </c:pt>
                <c:pt idx="6">
                  <c:v>重症医学科</c:v>
                </c:pt>
                <c:pt idx="7">
                  <c:v>微创骨科</c:v>
                </c:pt>
                <c:pt idx="8">
                  <c:v>医院</c:v>
                </c:pt>
                <c:pt idx="9">
                  <c:v>血液科</c:v>
                </c:pt>
                <c:pt idx="10">
                  <c:v>心病二科</c:v>
                </c:pt>
                <c:pt idx="11">
                  <c:v>中医外治中心</c:v>
                </c:pt>
                <c:pt idx="12">
                  <c:v>西区重症医学科</c:v>
                </c:pt>
                <c:pt idx="13">
                  <c:v>妇科</c:v>
                </c:pt>
                <c:pt idx="14">
                  <c:v>美容皮肤科</c:v>
                </c:pt>
                <c:pt idx="15">
                  <c:v>脑病三科</c:v>
                </c:pt>
                <c:pt idx="16">
                  <c:v>推拿科</c:v>
                </c:pt>
                <c:pt idx="17">
                  <c:v>肾病科</c:v>
                </c:pt>
                <c:pt idx="18">
                  <c:v>肛肠科</c:v>
                </c:pt>
                <c:pt idx="19">
                  <c:v>儿科</c:v>
                </c:pt>
                <c:pt idx="20">
                  <c:v>运动损伤骨科</c:v>
                </c:pt>
                <c:pt idx="21">
                  <c:v>心病三科</c:v>
                </c:pt>
                <c:pt idx="22">
                  <c:v>神经内科</c:v>
                </c:pt>
                <c:pt idx="23">
                  <c:v>肿瘤内科</c:v>
                </c:pt>
                <c:pt idx="24">
                  <c:v>小儿骨科</c:v>
                </c:pt>
                <c:pt idx="25">
                  <c:v>东区肾病科</c:v>
                </c:pt>
                <c:pt idx="26">
                  <c:v>关节骨科</c:v>
                </c:pt>
                <c:pt idx="27">
                  <c:v>内分泌科</c:v>
                </c:pt>
                <c:pt idx="28">
                  <c:v>胸外科</c:v>
                </c:pt>
                <c:pt idx="29">
                  <c:v>小儿推拿科</c:v>
                </c:pt>
                <c:pt idx="30">
                  <c:v>皮肤科</c:v>
                </c:pt>
                <c:pt idx="31">
                  <c:v>综合内科</c:v>
                </c:pt>
                <c:pt idx="32">
                  <c:v>心病一科</c:v>
                </c:pt>
                <c:pt idx="33">
                  <c:v>针灸科</c:v>
                </c:pt>
                <c:pt idx="34">
                  <c:v>风湿病科</c:v>
                </c:pt>
                <c:pt idx="35">
                  <c:v>显微骨科</c:v>
                </c:pt>
                <c:pt idx="36">
                  <c:v>东区重症医学科</c:v>
                </c:pt>
                <c:pt idx="37">
                  <c:v>乳腺甲状腺外科</c:v>
                </c:pt>
                <c:pt idx="38">
                  <c:v>脾胃病科</c:v>
                </c:pt>
                <c:pt idx="39">
                  <c:v>泌尿外科</c:v>
                </c:pt>
                <c:pt idx="40">
                  <c:v>心血管内科</c:v>
                </c:pt>
                <c:pt idx="41">
                  <c:v>脑病一科</c:v>
                </c:pt>
                <c:pt idx="42">
                  <c:v>脑病二科</c:v>
                </c:pt>
                <c:pt idx="43">
                  <c:v>普通外科</c:v>
                </c:pt>
                <c:pt idx="44">
                  <c:v>心病四科</c:v>
                </c:pt>
                <c:pt idx="45">
                  <c:v>脊柱骨科</c:v>
                </c:pt>
                <c:pt idx="46">
                  <c:v>肝胆外科</c:v>
                </c:pt>
                <c:pt idx="47">
                  <c:v>肝病科</c:v>
                </c:pt>
                <c:pt idx="48">
                  <c:v>呼吸内科</c:v>
                </c:pt>
                <c:pt idx="49">
                  <c:v>消化内科</c:v>
                </c:pt>
                <c:pt idx="50">
                  <c:v>创伤骨科</c:v>
                </c:pt>
                <c:pt idx="51">
                  <c:v>肾脏内科</c:v>
                </c:pt>
                <c:pt idx="52">
                  <c:v>神经外科</c:v>
                </c:pt>
                <c:pt idx="53">
                  <c:v>骨科</c:v>
                </c:pt>
                <c:pt idx="54">
                  <c:v>妇科妇二科合并</c:v>
                </c:pt>
                <c:pt idx="55">
                  <c:v>老年医学科</c:v>
                </c:pt>
                <c:pt idx="56">
                  <c:v>男科</c:v>
                </c:pt>
                <c:pt idx="57">
                  <c:v>治未病中心</c:v>
                </c:pt>
                <c:pt idx="58">
                  <c:v>脾胃科消化科合并</c:v>
                </c:pt>
                <c:pt idx="59">
                  <c:v>口腔科</c:v>
                </c:pt>
                <c:pt idx="60">
                  <c:v>产科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97.24036435048886</c:v>
                </c:pt>
                <c:pt idx="2">
                  <c:v>94.88849997585606</c:v>
                </c:pt>
                <c:pt idx="3">
                  <c:v>94.06521945439457</c:v>
                </c:pt>
                <c:pt idx="4">
                  <c:v>92.33817569764825</c:v>
                </c:pt>
                <c:pt idx="5">
                  <c:v>92.08080232084502</c:v>
                </c:pt>
                <c:pt idx="6">
                  <c:v>89.98364476734926</c:v>
                </c:pt>
                <c:pt idx="7">
                  <c:v>87.87867744691577</c:v>
                </c:pt>
                <c:pt idx="8">
                  <c:v>87.44949055345096</c:v>
                </c:pt>
                <c:pt idx="9">
                  <c:v>80.03436672733656</c:v>
                </c:pt>
                <c:pt idx="10">
                  <c:v>77.65351968482392</c:v>
                </c:pt>
                <c:pt idx="11">
                  <c:v>74.78297333188925</c:v>
                </c:pt>
                <c:pt idx="12">
                  <c:v>74.27152420047688</c:v>
                </c:pt>
                <c:pt idx="13">
                  <c:v>72.99523215596743</c:v>
                </c:pt>
                <c:pt idx="14">
                  <c:v>65.81602145645944</c:v>
                </c:pt>
                <c:pt idx="15">
                  <c:v>65.10315932919788</c:v>
                </c:pt>
                <c:pt idx="16">
                  <c:v>64.31548231472526</c:v>
                </c:pt>
                <c:pt idx="17">
                  <c:v>62.88051109627528</c:v>
                </c:pt>
                <c:pt idx="18">
                  <c:v>56.56411318945306</c:v>
                </c:pt>
                <c:pt idx="19">
                  <c:v>53.74805454773253</c:v>
                </c:pt>
                <c:pt idx="20">
                  <c:v>50.50690898834043</c:v>
                </c:pt>
                <c:pt idx="21">
                  <c:v>50.30184002835979</c:v>
                </c:pt>
                <c:pt idx="22">
                  <c:v>49.44391879961593</c:v>
                </c:pt>
                <c:pt idx="23">
                  <c:v>47.84755859713049</c:v>
                </c:pt>
                <c:pt idx="24">
                  <c:v>46.60389527023249</c:v>
                </c:pt>
                <c:pt idx="25">
                  <c:v>46.54567208963663</c:v>
                </c:pt>
                <c:pt idx="26">
                  <c:v>45.09801106127405</c:v>
                </c:pt>
                <c:pt idx="27">
                  <c:v>42.786076631664045</c:v>
                </c:pt>
                <c:pt idx="28">
                  <c:v>42.152275684965225</c:v>
                </c:pt>
                <c:pt idx="29">
                  <c:v>42.076639779303115</c:v>
                </c:pt>
                <c:pt idx="30">
                  <c:v>41.672592853660056</c:v>
                </c:pt>
                <c:pt idx="31">
                  <c:v>41.15170311195074</c:v>
                </c:pt>
                <c:pt idx="32">
                  <c:v>40.609124654040215</c:v>
                </c:pt>
                <c:pt idx="33">
                  <c:v>38.90881171961011</c:v>
                </c:pt>
                <c:pt idx="34">
                  <c:v>38.12547315811472</c:v>
                </c:pt>
                <c:pt idx="35">
                  <c:v>36.32133619319846</c:v>
                </c:pt>
                <c:pt idx="36">
                  <c:v>32.43804753760603</c:v>
                </c:pt>
                <c:pt idx="37">
                  <c:v>31.838233833871712</c:v>
                </c:pt>
                <c:pt idx="38">
                  <c:v>30.98070628987156</c:v>
                </c:pt>
                <c:pt idx="39">
                  <c:v>29.950014008291344</c:v>
                </c:pt>
                <c:pt idx="40">
                  <c:v>29.27024374953347</c:v>
                </c:pt>
                <c:pt idx="41">
                  <c:v>28.823819900083553</c:v>
                </c:pt>
                <c:pt idx="42">
                  <c:v>27.734040360565892</c:v>
                </c:pt>
                <c:pt idx="43">
                  <c:v>27.462741852861395</c:v>
                </c:pt>
                <c:pt idx="44">
                  <c:v>26.319522040781404</c:v>
                </c:pt>
                <c:pt idx="45">
                  <c:v>25.371426563419146</c:v>
                </c:pt>
                <c:pt idx="46">
                  <c:v>25.012799554681934</c:v>
                </c:pt>
                <c:pt idx="47">
                  <c:v>24.23737215004851</c:v>
                </c:pt>
                <c:pt idx="48">
                  <c:v>23.872304435528935</c:v>
                </c:pt>
                <c:pt idx="49">
                  <c:v>22.957043308446604</c:v>
                </c:pt>
                <c:pt idx="50">
                  <c:v>21.360882922915252</c:v>
                </c:pt>
                <c:pt idx="51">
                  <c:v>14.15156976217297</c:v>
                </c:pt>
                <c:pt idx="52">
                  <c:v>13.320112061153813</c:v>
                </c:pt>
                <c:pt idx="53">
                  <c:v>10.895589043022115</c:v>
                </c:pt>
                <c:pt idx="54">
                  <c:v>10.098167235811102</c:v>
                </c:pt>
                <c:pt idx="55">
                  <c:v>8.805331265469087</c:v>
                </c:pt>
                <c:pt idx="56">
                  <c:v>8.672960260625283</c:v>
                </c:pt>
                <c:pt idx="57">
                  <c:v>8.025798745077847</c:v>
                </c:pt>
                <c:pt idx="58">
                  <c:v>7.229099871110249</c:v>
                </c:pt>
                <c:pt idx="59">
                  <c:v>6.997003178045326</c:v>
                </c:pt>
                <c:pt idx="60">
                  <c:v>4.942318072582993</c:v>
                </c:pt>
                <c:pt idx="61">
                  <c:v>2.7665461249914474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中医经典科</c:v>
                </c:pt>
                <c:pt idx="2">
                  <c:v>消化内科</c:v>
                </c:pt>
                <c:pt idx="3">
                  <c:v>泌尿外科</c:v>
                </c:pt>
                <c:pt idx="4">
                  <c:v>脊柱骨科</c:v>
                </c:pt>
                <c:pt idx="5">
                  <c:v>肛肠科</c:v>
                </c:pt>
                <c:pt idx="6">
                  <c:v>西区重症医学科</c:v>
                </c:pt>
                <c:pt idx="7">
                  <c:v>血液科</c:v>
                </c:pt>
                <c:pt idx="8">
                  <c:v>皮肤科</c:v>
                </c:pt>
                <c:pt idx="9">
                  <c:v>肾脏内科</c:v>
                </c:pt>
                <c:pt idx="10">
                  <c:v>内分泌科</c:v>
                </c:pt>
                <c:pt idx="11">
                  <c:v>医院</c:v>
                </c:pt>
                <c:pt idx="12">
                  <c:v>创伤骨科</c:v>
                </c:pt>
                <c:pt idx="13">
                  <c:v>小儿骨科</c:v>
                </c:pt>
                <c:pt idx="14">
                  <c:v>产科</c:v>
                </c:pt>
                <c:pt idx="15">
                  <c:v>美容皮肤科</c:v>
                </c:pt>
                <c:pt idx="16">
                  <c:v>心病二科</c:v>
                </c:pt>
                <c:pt idx="17">
                  <c:v>微创骨科</c:v>
                </c:pt>
                <c:pt idx="18">
                  <c:v>治未病中心</c:v>
                </c:pt>
                <c:pt idx="19">
                  <c:v>东区重症医学科</c:v>
                </c:pt>
                <c:pt idx="20">
                  <c:v>神经外科</c:v>
                </c:pt>
                <c:pt idx="21">
                  <c:v>风湿病科</c:v>
                </c:pt>
                <c:pt idx="22">
                  <c:v>口腔科</c:v>
                </c:pt>
                <c:pt idx="23">
                  <c:v>心血管内科</c:v>
                </c:pt>
                <c:pt idx="24">
                  <c:v>乳腺甲状腺外科</c:v>
                </c:pt>
                <c:pt idx="25">
                  <c:v>肝胆外科</c:v>
                </c:pt>
                <c:pt idx="26">
                  <c:v>儿科</c:v>
                </c:pt>
                <c:pt idx="27">
                  <c:v>显微骨科</c:v>
                </c:pt>
                <c:pt idx="28">
                  <c:v>脑病一科</c:v>
                </c:pt>
                <c:pt idx="29">
                  <c:v>综合内科</c:v>
                </c:pt>
                <c:pt idx="30">
                  <c:v>周围血管科</c:v>
                </c:pt>
                <c:pt idx="31">
                  <c:v>妇科</c:v>
                </c:pt>
                <c:pt idx="32">
                  <c:v>耳鼻喉科</c:v>
                </c:pt>
                <c:pt idx="33">
                  <c:v>脾胃病科</c:v>
                </c:pt>
                <c:pt idx="34">
                  <c:v>老年医学科</c:v>
                </c:pt>
                <c:pt idx="35">
                  <c:v>推拿科</c:v>
                </c:pt>
                <c:pt idx="36">
                  <c:v>普通外科</c:v>
                </c:pt>
                <c:pt idx="37">
                  <c:v>关节骨科</c:v>
                </c:pt>
                <c:pt idx="38">
                  <c:v>肾病科</c:v>
                </c:pt>
                <c:pt idx="39">
                  <c:v>重症医学科</c:v>
                </c:pt>
                <c:pt idx="40">
                  <c:v>胸外科</c:v>
                </c:pt>
                <c:pt idx="41">
                  <c:v>脑病三科</c:v>
                </c:pt>
                <c:pt idx="42">
                  <c:v>妇科妇二科合并</c:v>
                </c:pt>
                <c:pt idx="43">
                  <c:v>身心医学科</c:v>
                </c:pt>
                <c:pt idx="44">
                  <c:v>妇二科</c:v>
                </c:pt>
                <c:pt idx="45">
                  <c:v>男科</c:v>
                </c:pt>
                <c:pt idx="46">
                  <c:v>心病一科</c:v>
                </c:pt>
                <c:pt idx="47">
                  <c:v>针灸科</c:v>
                </c:pt>
                <c:pt idx="48">
                  <c:v>东区肾病科</c:v>
                </c:pt>
                <c:pt idx="49">
                  <c:v>眼科</c:v>
                </c:pt>
                <c:pt idx="50">
                  <c:v>神经内科</c:v>
                </c:pt>
                <c:pt idx="51">
                  <c:v>肝病科</c:v>
                </c:pt>
                <c:pt idx="52">
                  <c:v>肿瘤内科</c:v>
                </c:pt>
                <c:pt idx="53">
                  <c:v>心病三科</c:v>
                </c:pt>
                <c:pt idx="54">
                  <c:v>骨科</c:v>
                </c:pt>
                <c:pt idx="55">
                  <c:v>脾胃科消化科合并</c:v>
                </c:pt>
                <c:pt idx="56">
                  <c:v>心病四科</c:v>
                </c:pt>
                <c:pt idx="57">
                  <c:v>脑病二科</c:v>
                </c:pt>
                <c:pt idx="58">
                  <c:v>呼吸内科</c:v>
                </c:pt>
                <c:pt idx="59">
                  <c:v>中医外治中心</c:v>
                </c:pt>
                <c:pt idx="60">
                  <c:v>运动损伤骨科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92.48937269736973</c:v>
                </c:pt>
                <c:pt idx="2">
                  <c:v>90.82954695377441</c:v>
                </c:pt>
                <c:pt idx="3">
                  <c:v>90.82143309664826</c:v>
                </c:pt>
                <c:pt idx="4">
                  <c:v>89.85461195623584</c:v>
                </c:pt>
                <c:pt idx="5">
                  <c:v>89.15411776660655</c:v>
                </c:pt>
                <c:pt idx="6">
                  <c:v>85.21515249962731</c:v>
                </c:pt>
                <c:pt idx="7">
                  <c:v>85.15066572686602</c:v>
                </c:pt>
                <c:pt idx="8">
                  <c:v>84.54319607479843</c:v>
                </c:pt>
                <c:pt idx="9">
                  <c:v>80.89312002534972</c:v>
                </c:pt>
                <c:pt idx="10">
                  <c:v>77.47258229004117</c:v>
                </c:pt>
                <c:pt idx="11">
                  <c:v>72.253523301131</c:v>
                </c:pt>
                <c:pt idx="12">
                  <c:v>72.07423463059865</c:v>
                </c:pt>
                <c:pt idx="13">
                  <c:v>70.33555549966009</c:v>
                </c:pt>
                <c:pt idx="14">
                  <c:v>70.30916781656924</c:v>
                </c:pt>
                <c:pt idx="15">
                  <c:v>66.64852846792911</c:v>
                </c:pt>
                <c:pt idx="16">
                  <c:v>65.21511053197175</c:v>
                </c:pt>
                <c:pt idx="17">
                  <c:v>65.03045798601042</c:v>
                </c:pt>
                <c:pt idx="18">
                  <c:v>60.41353177644276</c:v>
                </c:pt>
                <c:pt idx="19">
                  <c:v>59.558751244423476</c:v>
                </c:pt>
                <c:pt idx="20">
                  <c:v>59.458518285459675</c:v>
                </c:pt>
                <c:pt idx="21">
                  <c:v>58.58420629985842</c:v>
                </c:pt>
                <c:pt idx="22">
                  <c:v>57.985544926009545</c:v>
                </c:pt>
                <c:pt idx="23">
                  <c:v>56.16773210511633</c:v>
                </c:pt>
                <c:pt idx="24">
                  <c:v>53.33504495773356</c:v>
                </c:pt>
                <c:pt idx="25">
                  <c:v>51.6716280773438</c:v>
                </c:pt>
                <c:pt idx="26">
                  <c:v>48.68338988753232</c:v>
                </c:pt>
                <c:pt idx="27">
                  <c:v>46.89013927082834</c:v>
                </c:pt>
                <c:pt idx="28">
                  <c:v>44.94792645569803</c:v>
                </c:pt>
                <c:pt idx="29">
                  <c:v>44.75609005583635</c:v>
                </c:pt>
                <c:pt idx="30">
                  <c:v>42.22904349005541</c:v>
                </c:pt>
                <c:pt idx="31">
                  <c:v>41.591642037367805</c:v>
                </c:pt>
                <c:pt idx="32">
                  <c:v>40.517817502802224</c:v>
                </c:pt>
                <c:pt idx="33">
                  <c:v>40.30695376090604</c:v>
                </c:pt>
                <c:pt idx="34">
                  <c:v>38.35961253873934</c:v>
                </c:pt>
                <c:pt idx="35">
                  <c:v>38.01792092939409</c:v>
                </c:pt>
                <c:pt idx="36">
                  <c:v>37.386333893263455</c:v>
                </c:pt>
                <c:pt idx="37">
                  <c:v>33.6595134008248</c:v>
                </c:pt>
                <c:pt idx="38">
                  <c:v>33.62431992007109</c:v>
                </c:pt>
                <c:pt idx="39">
                  <c:v>33.32093156700073</c:v>
                </c:pt>
                <c:pt idx="40">
                  <c:v>30.4440006567147</c:v>
                </c:pt>
                <c:pt idx="41">
                  <c:v>29.840728707980997</c:v>
                </c:pt>
                <c:pt idx="42">
                  <c:v>28.86986491900978</c:v>
                </c:pt>
                <c:pt idx="43">
                  <c:v>26.823622865468284</c:v>
                </c:pt>
                <c:pt idx="44">
                  <c:v>24.024543231524287</c:v>
                </c:pt>
                <c:pt idx="45">
                  <c:v>23.774294922295024</c:v>
                </c:pt>
                <c:pt idx="46">
                  <c:v>23.629274311053017</c:v>
                </c:pt>
                <c:pt idx="47">
                  <c:v>21.839759338689984</c:v>
                </c:pt>
                <c:pt idx="48">
                  <c:v>21.795244501645666</c:v>
                </c:pt>
                <c:pt idx="49">
                  <c:v>20.621744928740576</c:v>
                </c:pt>
                <c:pt idx="50">
                  <c:v>20.062785040539428</c:v>
                </c:pt>
                <c:pt idx="51">
                  <c:v>16.838706700741106</c:v>
                </c:pt>
                <c:pt idx="52">
                  <c:v>15.346905113034133</c:v>
                </c:pt>
                <c:pt idx="53">
                  <c:v>14.936988118039414</c:v>
                </c:pt>
                <c:pt idx="54">
                  <c:v>12.668090795897395</c:v>
                </c:pt>
                <c:pt idx="55">
                  <c:v>11.425081838651417</c:v>
                </c:pt>
                <c:pt idx="56">
                  <c:v>10.414222329928064</c:v>
                </c:pt>
                <c:pt idx="57">
                  <c:v>8.164345012147294</c:v>
                </c:pt>
                <c:pt idx="58">
                  <c:v>6.611318208000919</c:v>
                </c:pt>
                <c:pt idx="59">
                  <c:v>6.550781821684086</c:v>
                </c:pt>
                <c:pt idx="60">
                  <c:v>4.7486835549834625</c:v>
                </c:pt>
                <c:pt idx="61">
                  <c:v>0.46108843580311526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创伤骨科</c:v>
                </c:pt>
                <c:pt idx="2">
                  <c:v>骨科</c:v>
                </c:pt>
                <c:pt idx="3">
                  <c:v>微创骨科</c:v>
                </c:pt>
                <c:pt idx="4">
                  <c:v>中医外治中心</c:v>
                </c:pt>
                <c:pt idx="5">
                  <c:v>脑病一科</c:v>
                </c:pt>
                <c:pt idx="6">
                  <c:v>老年医学科</c:v>
                </c:pt>
                <c:pt idx="7">
                  <c:v>耳鼻喉科</c:v>
                </c:pt>
                <c:pt idx="8">
                  <c:v>脾胃病科</c:v>
                </c:pt>
                <c:pt idx="9">
                  <c:v>产科</c:v>
                </c:pt>
                <c:pt idx="10">
                  <c:v>妇科妇二科合并</c:v>
                </c:pt>
                <c:pt idx="11">
                  <c:v>脑病三科</c:v>
                </c:pt>
                <c:pt idx="12">
                  <c:v>肛肠科</c:v>
                </c:pt>
                <c:pt idx="13">
                  <c:v>脾胃科消化科合并</c:v>
                </c:pt>
                <c:pt idx="14">
                  <c:v>重症医学科</c:v>
                </c:pt>
                <c:pt idx="15">
                  <c:v>心病三科</c:v>
                </c:pt>
                <c:pt idx="16">
                  <c:v>小儿骨科</c:v>
                </c:pt>
                <c:pt idx="17">
                  <c:v>风湿病科</c:v>
                </c:pt>
                <c:pt idx="18">
                  <c:v>心血管内科</c:v>
                </c:pt>
                <c:pt idx="19">
                  <c:v>心病一科</c:v>
                </c:pt>
                <c:pt idx="20">
                  <c:v>中医经典科</c:v>
                </c:pt>
                <c:pt idx="21">
                  <c:v>口腔科</c:v>
                </c:pt>
                <c:pt idx="22">
                  <c:v>西区重症医学科</c:v>
                </c:pt>
                <c:pt idx="23">
                  <c:v>胸外科</c:v>
                </c:pt>
                <c:pt idx="24">
                  <c:v>美容皮肤科</c:v>
                </c:pt>
                <c:pt idx="25">
                  <c:v>治未病中心</c:v>
                </c:pt>
                <c:pt idx="26">
                  <c:v>推拿科</c:v>
                </c:pt>
                <c:pt idx="27">
                  <c:v>显微骨科</c:v>
                </c:pt>
                <c:pt idx="28">
                  <c:v>心病二科</c:v>
                </c:pt>
                <c:pt idx="29">
                  <c:v>神经外科</c:v>
                </c:pt>
                <c:pt idx="30">
                  <c:v>神经内科</c:v>
                </c:pt>
                <c:pt idx="31">
                  <c:v>身心医学科</c:v>
                </c:pt>
                <c:pt idx="32">
                  <c:v>综合内科</c:v>
                </c:pt>
                <c:pt idx="33">
                  <c:v>关节骨科</c:v>
                </c:pt>
                <c:pt idx="34">
                  <c:v>儿科</c:v>
                </c:pt>
                <c:pt idx="35">
                  <c:v>呼吸内科</c:v>
                </c:pt>
                <c:pt idx="36">
                  <c:v>脑病二科</c:v>
                </c:pt>
                <c:pt idx="37">
                  <c:v>运动损伤骨科</c:v>
                </c:pt>
                <c:pt idx="38">
                  <c:v>血液科</c:v>
                </c:pt>
                <c:pt idx="39">
                  <c:v>妇科</c:v>
                </c:pt>
                <c:pt idx="40">
                  <c:v>东区重症医学科</c:v>
                </c:pt>
                <c:pt idx="41">
                  <c:v>针灸科</c:v>
                </c:pt>
                <c:pt idx="42">
                  <c:v>肝胆外科</c:v>
                </c:pt>
                <c:pt idx="43">
                  <c:v>肾病科</c:v>
                </c:pt>
                <c:pt idx="44">
                  <c:v>泌尿外科</c:v>
                </c:pt>
                <c:pt idx="45">
                  <c:v>心病四科</c:v>
                </c:pt>
                <c:pt idx="46">
                  <c:v>普通外科</c:v>
                </c:pt>
                <c:pt idx="47">
                  <c:v>肿瘤内科</c:v>
                </c:pt>
                <c:pt idx="48">
                  <c:v>医院</c:v>
                </c:pt>
                <c:pt idx="49">
                  <c:v>东区肾病科</c:v>
                </c:pt>
                <c:pt idx="50">
                  <c:v>周围血管科</c:v>
                </c:pt>
                <c:pt idx="51">
                  <c:v>肾脏内科</c:v>
                </c:pt>
                <c:pt idx="52">
                  <c:v>消化内科</c:v>
                </c:pt>
                <c:pt idx="53">
                  <c:v>皮肤科</c:v>
                </c:pt>
                <c:pt idx="54">
                  <c:v>肝病科</c:v>
                </c:pt>
                <c:pt idx="55">
                  <c:v>内分泌科</c:v>
                </c:pt>
                <c:pt idx="56">
                  <c:v>乳腺甲状腺外科</c:v>
                </c:pt>
                <c:pt idx="57">
                  <c:v>眼科</c:v>
                </c:pt>
                <c:pt idx="58">
                  <c:v>脊柱骨科</c:v>
                </c:pt>
                <c:pt idx="59">
                  <c:v>小儿推拿科</c:v>
                </c:pt>
                <c:pt idx="60">
                  <c:v>康复科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98.86276741308423</c:v>
                </c:pt>
                <c:pt idx="2">
                  <c:v>98.52752609085458</c:v>
                </c:pt>
                <c:pt idx="3">
                  <c:v>98.35185596221663</c:v>
                </c:pt>
                <c:pt idx="4">
                  <c:v>98.33807010160164</c:v>
                </c:pt>
                <c:pt idx="5">
                  <c:v>97.88376705769862</c:v>
                </c:pt>
                <c:pt idx="6">
                  <c:v>97.48817501153427</c:v>
                </c:pt>
                <c:pt idx="7">
                  <c:v>95.28075516474506</c:v>
                </c:pt>
                <c:pt idx="8">
                  <c:v>91.95827675175126</c:v>
                </c:pt>
                <c:pt idx="9">
                  <c:v>86.65433283582566</c:v>
                </c:pt>
                <c:pt idx="10">
                  <c:v>85.28357591838592</c:v>
                </c:pt>
                <c:pt idx="11">
                  <c:v>83.76212580560242</c:v>
                </c:pt>
                <c:pt idx="12">
                  <c:v>83.01114873772217</c:v>
                </c:pt>
                <c:pt idx="13">
                  <c:v>80.58217086086168</c:v>
                </c:pt>
                <c:pt idx="14">
                  <c:v>73.98529907509109</c:v>
                </c:pt>
                <c:pt idx="15">
                  <c:v>73.31060261608991</c:v>
                </c:pt>
                <c:pt idx="16">
                  <c:v>73.08726070292184</c:v>
                </c:pt>
                <c:pt idx="17">
                  <c:v>72.16218400694032</c:v>
                </c:pt>
                <c:pt idx="18">
                  <c:v>70.0343330017482</c:v>
                </c:pt>
                <c:pt idx="19">
                  <c:v>69.44227332952092</c:v>
                </c:pt>
                <c:pt idx="20">
                  <c:v>68.44937659194714</c:v>
                </c:pt>
                <c:pt idx="21">
                  <c:v>67.13167495004167</c:v>
                </c:pt>
                <c:pt idx="22">
                  <c:v>66.15957363260527</c:v>
                </c:pt>
                <c:pt idx="23">
                  <c:v>63.491974471593046</c:v>
                </c:pt>
                <c:pt idx="24">
                  <c:v>62.98310680630023</c:v>
                </c:pt>
                <c:pt idx="25">
                  <c:v>62.0537775786259</c:v>
                </c:pt>
                <c:pt idx="26">
                  <c:v>61.49442477879479</c:v>
                </c:pt>
                <c:pt idx="27">
                  <c:v>59.56302532713088</c:v>
                </c:pt>
                <c:pt idx="28">
                  <c:v>59.00063133776572</c:v>
                </c:pt>
                <c:pt idx="29">
                  <c:v>58.52403907021197</c:v>
                </c:pt>
                <c:pt idx="30">
                  <c:v>57.71186409456676</c:v>
                </c:pt>
                <c:pt idx="31">
                  <c:v>56.17780785381015</c:v>
                </c:pt>
                <c:pt idx="32">
                  <c:v>50.291115425316114</c:v>
                </c:pt>
                <c:pt idx="33">
                  <c:v>49.19585746349375</c:v>
                </c:pt>
                <c:pt idx="34">
                  <c:v>49.08497360517933</c:v>
                </c:pt>
                <c:pt idx="35">
                  <c:v>45.24863489493327</c:v>
                </c:pt>
                <c:pt idx="36">
                  <c:v>44.572296629657856</c:v>
                </c:pt>
                <c:pt idx="37">
                  <c:v>42.316427594432305</c:v>
                </c:pt>
                <c:pt idx="38">
                  <c:v>42.27243925843047</c:v>
                </c:pt>
                <c:pt idx="39">
                  <c:v>40.734740212479586</c:v>
                </c:pt>
                <c:pt idx="40">
                  <c:v>40.03540322157333</c:v>
                </c:pt>
                <c:pt idx="41">
                  <c:v>37.22456704588212</c:v>
                </c:pt>
                <c:pt idx="42">
                  <c:v>34.57106305445334</c:v>
                </c:pt>
                <c:pt idx="43">
                  <c:v>26.998989034341644</c:v>
                </c:pt>
                <c:pt idx="44">
                  <c:v>24.25185379002208</c:v>
                </c:pt>
                <c:pt idx="45">
                  <c:v>21.92589400671052</c:v>
                </c:pt>
                <c:pt idx="46">
                  <c:v>21.802642513808266</c:v>
                </c:pt>
                <c:pt idx="47">
                  <c:v>20.45652083537684</c:v>
                </c:pt>
                <c:pt idx="48">
                  <c:v>19.358267397232403</c:v>
                </c:pt>
                <c:pt idx="49">
                  <c:v>14.981162017892506</c:v>
                </c:pt>
                <c:pt idx="50">
                  <c:v>12.862965328688194</c:v>
                </c:pt>
                <c:pt idx="51">
                  <c:v>12.496890321721636</c:v>
                </c:pt>
                <c:pt idx="52">
                  <c:v>11.701166046142827</c:v>
                </c:pt>
                <c:pt idx="53">
                  <c:v>11.276305920221818</c:v>
                </c:pt>
                <c:pt idx="54">
                  <c:v>10.30826925914786</c:v>
                </c:pt>
                <c:pt idx="55">
                  <c:v>8.78037280632381</c:v>
                </c:pt>
                <c:pt idx="56">
                  <c:v>8.327730484811344</c:v>
                </c:pt>
                <c:pt idx="57">
                  <c:v>8.302696173061369</c:v>
                </c:pt>
                <c:pt idx="58">
                  <c:v>7.7021124984569935</c:v>
                </c:pt>
                <c:pt idx="59">
                  <c:v>6.600169282409484</c:v>
                </c:pt>
                <c:pt idx="60">
                  <c:v>3.0545400221294265</c:v>
                </c:pt>
                <c:pt idx="61">
                  <c:v>1.9601591603759494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肿瘤内科</c:v>
                </c:pt>
                <c:pt idx="2">
                  <c:v>推拿科</c:v>
                </c:pt>
                <c:pt idx="3">
                  <c:v>肛肠科</c:v>
                </c:pt>
                <c:pt idx="4">
                  <c:v>显微骨科</c:v>
                </c:pt>
                <c:pt idx="5">
                  <c:v>心病二科</c:v>
                </c:pt>
                <c:pt idx="6">
                  <c:v>神经内科</c:v>
                </c:pt>
                <c:pt idx="7">
                  <c:v>妇科妇二科合并</c:v>
                </c:pt>
                <c:pt idx="8">
                  <c:v>心病三科</c:v>
                </c:pt>
                <c:pt idx="9">
                  <c:v>针灸科</c:v>
                </c:pt>
                <c:pt idx="10">
                  <c:v>微创骨科</c:v>
                </c:pt>
                <c:pt idx="11">
                  <c:v>心血管内科</c:v>
                </c:pt>
                <c:pt idx="12">
                  <c:v>骨科</c:v>
                </c:pt>
                <c:pt idx="13">
                  <c:v>东区重症医学科</c:v>
                </c:pt>
                <c:pt idx="14">
                  <c:v>脑病三科</c:v>
                </c:pt>
                <c:pt idx="15">
                  <c:v>妇二科</c:v>
                </c:pt>
                <c:pt idx="16">
                  <c:v>心病四科</c:v>
                </c:pt>
                <c:pt idx="17">
                  <c:v>脑病一科</c:v>
                </c:pt>
                <c:pt idx="18">
                  <c:v>脾胃病科</c:v>
                </c:pt>
                <c:pt idx="19">
                  <c:v>关节骨科</c:v>
                </c:pt>
                <c:pt idx="20">
                  <c:v>普通外科</c:v>
                </c:pt>
                <c:pt idx="21">
                  <c:v>产科</c:v>
                </c:pt>
                <c:pt idx="22">
                  <c:v>运动损伤骨科</c:v>
                </c:pt>
                <c:pt idx="23">
                  <c:v>消化内科</c:v>
                </c:pt>
                <c:pt idx="24">
                  <c:v>肝病科</c:v>
                </c:pt>
                <c:pt idx="25">
                  <c:v>眼科</c:v>
                </c:pt>
                <c:pt idx="26">
                  <c:v>周围血管科</c:v>
                </c:pt>
                <c:pt idx="27">
                  <c:v>西区重症医学科</c:v>
                </c:pt>
                <c:pt idx="28">
                  <c:v>乳腺甲状腺外科</c:v>
                </c:pt>
                <c:pt idx="29">
                  <c:v>小儿推拿科</c:v>
                </c:pt>
                <c:pt idx="30">
                  <c:v>内分泌科</c:v>
                </c:pt>
                <c:pt idx="31">
                  <c:v>肾病科</c:v>
                </c:pt>
                <c:pt idx="32">
                  <c:v>男科</c:v>
                </c:pt>
                <c:pt idx="33">
                  <c:v>美容皮肤科</c:v>
                </c:pt>
                <c:pt idx="34">
                  <c:v>心病一科</c:v>
                </c:pt>
                <c:pt idx="35">
                  <c:v>皮肤科</c:v>
                </c:pt>
                <c:pt idx="36">
                  <c:v>妇科</c:v>
                </c:pt>
                <c:pt idx="37">
                  <c:v>呼吸内科</c:v>
                </c:pt>
                <c:pt idx="38">
                  <c:v>风湿病科</c:v>
                </c:pt>
                <c:pt idx="39">
                  <c:v>小儿骨科</c:v>
                </c:pt>
                <c:pt idx="40">
                  <c:v>医院</c:v>
                </c:pt>
                <c:pt idx="41">
                  <c:v>脑病二科</c:v>
                </c:pt>
                <c:pt idx="42">
                  <c:v>儿科</c:v>
                </c:pt>
                <c:pt idx="43">
                  <c:v>口腔科</c:v>
                </c:pt>
                <c:pt idx="44">
                  <c:v>综合内科</c:v>
                </c:pt>
                <c:pt idx="45">
                  <c:v>血液科</c:v>
                </c:pt>
                <c:pt idx="46">
                  <c:v>身心医学科</c:v>
                </c:pt>
                <c:pt idx="47">
                  <c:v>肝胆外科</c:v>
                </c:pt>
                <c:pt idx="48">
                  <c:v>东区肾病科</c:v>
                </c:pt>
                <c:pt idx="49">
                  <c:v>治未病中心</c:v>
                </c:pt>
                <c:pt idx="50">
                  <c:v>神经外科</c:v>
                </c:pt>
                <c:pt idx="51">
                  <c:v>脾胃科消化科合并</c:v>
                </c:pt>
                <c:pt idx="52">
                  <c:v>重症医学科</c:v>
                </c:pt>
                <c:pt idx="53">
                  <c:v>中医经典科</c:v>
                </c:pt>
                <c:pt idx="54">
                  <c:v>肾脏内科</c:v>
                </c:pt>
                <c:pt idx="55">
                  <c:v>创伤骨科</c:v>
                </c:pt>
                <c:pt idx="56">
                  <c:v>耳鼻喉科</c:v>
                </c:pt>
                <c:pt idx="57">
                  <c:v>泌尿外科</c:v>
                </c:pt>
                <c:pt idx="58">
                  <c:v>脊柱骨科</c:v>
                </c:pt>
                <c:pt idx="59">
                  <c:v>老年医学科</c:v>
                </c:pt>
                <c:pt idx="60">
                  <c:v>中医外治中心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98.57034482133602</c:v>
                </c:pt>
                <c:pt idx="2">
                  <c:v>98.26963456644009</c:v>
                </c:pt>
                <c:pt idx="3">
                  <c:v>97.37667685967219</c:v>
                </c:pt>
                <c:pt idx="4">
                  <c:v>93.85517392470044</c:v>
                </c:pt>
                <c:pt idx="5">
                  <c:v>87.82167866447685</c:v>
                </c:pt>
                <c:pt idx="6">
                  <c:v>85.72154292919643</c:v>
                </c:pt>
                <c:pt idx="7">
                  <c:v>85.27756172287707</c:v>
                </c:pt>
                <c:pt idx="8">
                  <c:v>84.67985216621682</c:v>
                </c:pt>
                <c:pt idx="9">
                  <c:v>76.59878751667549</c:v>
                </c:pt>
                <c:pt idx="10">
                  <c:v>73.85672671465368</c:v>
                </c:pt>
                <c:pt idx="11">
                  <c:v>73.00621916791184</c:v>
                </c:pt>
                <c:pt idx="12">
                  <c:v>72.38318851468452</c:v>
                </c:pt>
                <c:pt idx="13">
                  <c:v>71.78248151889106</c:v>
                </c:pt>
                <c:pt idx="14">
                  <c:v>71.05415076634266</c:v>
                </c:pt>
                <c:pt idx="15">
                  <c:v>70.73537134460274</c:v>
                </c:pt>
                <c:pt idx="16">
                  <c:v>70.05729184224053</c:v>
                </c:pt>
                <c:pt idx="17">
                  <c:v>69.26235645604652</c:v>
                </c:pt>
                <c:pt idx="18">
                  <c:v>62.096412211995286</c:v>
                </c:pt>
                <c:pt idx="19">
                  <c:v>60.37343643139937</c:v>
                </c:pt>
                <c:pt idx="20">
                  <c:v>59.254915878779634</c:v>
                </c:pt>
                <c:pt idx="21">
                  <c:v>59.15719252613919</c:v>
                </c:pt>
                <c:pt idx="22">
                  <c:v>56.14826760724372</c:v>
                </c:pt>
                <c:pt idx="23">
                  <c:v>53.46556634673387</c:v>
                </c:pt>
                <c:pt idx="24">
                  <c:v>52.518828575744784</c:v>
                </c:pt>
                <c:pt idx="25">
                  <c:v>48.16935311425964</c:v>
                </c:pt>
                <c:pt idx="26">
                  <c:v>47.91324512248141</c:v>
                </c:pt>
                <c:pt idx="27">
                  <c:v>44.0348404303568</c:v>
                </c:pt>
                <c:pt idx="28">
                  <c:v>43.650546674891544</c:v>
                </c:pt>
                <c:pt idx="29">
                  <c:v>42.90917127696411</c:v>
                </c:pt>
                <c:pt idx="30">
                  <c:v>41.88013365304401</c:v>
                </c:pt>
                <c:pt idx="31">
                  <c:v>41.35012560808386</c:v>
                </c:pt>
                <c:pt idx="32">
                  <c:v>40.91585033147754</c:v>
                </c:pt>
                <c:pt idx="33">
                  <c:v>39.80673361786911</c:v>
                </c:pt>
                <c:pt idx="34">
                  <c:v>37.61458751622287</c:v>
                </c:pt>
                <c:pt idx="35">
                  <c:v>35.41808538725579</c:v>
                </c:pt>
                <c:pt idx="36">
                  <c:v>35.41664548851278</c:v>
                </c:pt>
                <c:pt idx="37">
                  <c:v>35.08668003026296</c:v>
                </c:pt>
                <c:pt idx="38">
                  <c:v>34.015678009297496</c:v>
                </c:pt>
                <c:pt idx="39">
                  <c:v>31.956980432556385</c:v>
                </c:pt>
                <c:pt idx="40">
                  <c:v>28.76343864665361</c:v>
                </c:pt>
                <c:pt idx="41">
                  <c:v>27.418340681350493</c:v>
                </c:pt>
                <c:pt idx="42">
                  <c:v>27.002012204931297</c:v>
                </c:pt>
                <c:pt idx="43">
                  <c:v>26.47538158053435</c:v>
                </c:pt>
                <c:pt idx="44">
                  <c:v>25.908676824392213</c:v>
                </c:pt>
                <c:pt idx="45">
                  <c:v>24.688676853224266</c:v>
                </c:pt>
                <c:pt idx="46">
                  <c:v>23.928806071232998</c:v>
                </c:pt>
                <c:pt idx="47">
                  <c:v>23.431565690542985</c:v>
                </c:pt>
                <c:pt idx="48">
                  <c:v>23.1307980796938</c:v>
                </c:pt>
                <c:pt idx="49">
                  <c:v>20.929435642638964</c:v>
                </c:pt>
                <c:pt idx="50">
                  <c:v>20.366487790172737</c:v>
                </c:pt>
                <c:pt idx="51">
                  <c:v>17.750966134289413</c:v>
                </c:pt>
                <c:pt idx="52">
                  <c:v>15.959691366070716</c:v>
                </c:pt>
                <c:pt idx="53">
                  <c:v>15.354094661636475</c:v>
                </c:pt>
                <c:pt idx="54">
                  <c:v>14.123981851205489</c:v>
                </c:pt>
                <c:pt idx="55">
                  <c:v>13.396094267157846</c:v>
                </c:pt>
                <c:pt idx="56">
                  <c:v>12.98392469862056</c:v>
                </c:pt>
                <c:pt idx="57">
                  <c:v>12.970852746367726</c:v>
                </c:pt>
                <c:pt idx="58">
                  <c:v>12.894579108503834</c:v>
                </c:pt>
                <c:pt idx="59">
                  <c:v>10.634292699910104</c:v>
                </c:pt>
                <c:pt idx="60">
                  <c:v>9.474461241273387</c:v>
                </c:pt>
                <c:pt idx="61">
                  <c:v>8.932320923215604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男科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综合内科</c:v>
                </c:pt>
                <c:pt idx="5">
                  <c:v>肝胆外科</c:v>
                </c:pt>
                <c:pt idx="6">
                  <c:v>周围血管科</c:v>
                </c:pt>
                <c:pt idx="7">
                  <c:v>风湿病科</c:v>
                </c:pt>
                <c:pt idx="8">
                  <c:v>产科</c:v>
                </c:pt>
                <c:pt idx="9">
                  <c:v>普通外科</c:v>
                </c:pt>
                <c:pt idx="10">
                  <c:v>重症医学科</c:v>
                </c:pt>
                <c:pt idx="11">
                  <c:v>消化内科</c:v>
                </c:pt>
                <c:pt idx="12">
                  <c:v>妇二科</c:v>
                </c:pt>
                <c:pt idx="13">
                  <c:v>呼吸内科</c:v>
                </c:pt>
                <c:pt idx="14">
                  <c:v>心血管内科</c:v>
                </c:pt>
                <c:pt idx="15">
                  <c:v>心病一科</c:v>
                </c:pt>
                <c:pt idx="16">
                  <c:v>脑病一科</c:v>
                </c:pt>
                <c:pt idx="17">
                  <c:v>治未病中心</c:v>
                </c:pt>
                <c:pt idx="18">
                  <c:v>神经外科</c:v>
                </c:pt>
                <c:pt idx="19">
                  <c:v>西区重症医学科</c:v>
                </c:pt>
                <c:pt idx="20">
                  <c:v>乳腺甲状腺外科</c:v>
                </c:pt>
                <c:pt idx="21">
                  <c:v>耳鼻喉科</c:v>
                </c:pt>
                <c:pt idx="22">
                  <c:v>肾病科</c:v>
                </c:pt>
                <c:pt idx="23">
                  <c:v>医院</c:v>
                </c:pt>
                <c:pt idx="24">
                  <c:v>微创骨科</c:v>
                </c:pt>
                <c:pt idx="25">
                  <c:v>老年医学科</c:v>
                </c:pt>
                <c:pt idx="26">
                  <c:v>脑病三科</c:v>
                </c:pt>
                <c:pt idx="27">
                  <c:v>脾胃科消化科合并</c:v>
                </c:pt>
                <c:pt idx="28">
                  <c:v>美容皮肤科</c:v>
                </c:pt>
                <c:pt idx="29">
                  <c:v>东区重症医学科</c:v>
                </c:pt>
                <c:pt idx="30">
                  <c:v>推拿科</c:v>
                </c:pt>
                <c:pt idx="31">
                  <c:v>肾脏内科</c:v>
                </c:pt>
                <c:pt idx="32">
                  <c:v>康复科</c:v>
                </c:pt>
                <c:pt idx="33">
                  <c:v>泌尿外科</c:v>
                </c:pt>
                <c:pt idx="34">
                  <c:v>针灸科</c:v>
                </c:pt>
                <c:pt idx="35">
                  <c:v>小儿骨科</c:v>
                </c:pt>
                <c:pt idx="36">
                  <c:v>脑病二科</c:v>
                </c:pt>
                <c:pt idx="37">
                  <c:v>创伤骨科</c:v>
                </c:pt>
                <c:pt idx="38">
                  <c:v>运动损伤骨科</c:v>
                </c:pt>
                <c:pt idx="39">
                  <c:v>身心医学科</c:v>
                </c:pt>
                <c:pt idx="40">
                  <c:v>中医经典科</c:v>
                </c:pt>
                <c:pt idx="41">
                  <c:v>心病四科</c:v>
                </c:pt>
                <c:pt idx="42">
                  <c:v>东区肾病科</c:v>
                </c:pt>
                <c:pt idx="43">
                  <c:v>肛肠科</c:v>
                </c:pt>
                <c:pt idx="44">
                  <c:v>心病三科</c:v>
                </c:pt>
                <c:pt idx="45">
                  <c:v>眼科</c:v>
                </c:pt>
                <c:pt idx="46">
                  <c:v>皮肤科</c:v>
                </c:pt>
                <c:pt idx="47">
                  <c:v>神经内科</c:v>
                </c:pt>
                <c:pt idx="48">
                  <c:v>胸外科</c:v>
                </c:pt>
                <c:pt idx="49">
                  <c:v>骨科</c:v>
                </c:pt>
                <c:pt idx="50">
                  <c:v>心病二科</c:v>
                </c:pt>
                <c:pt idx="51">
                  <c:v>妇科</c:v>
                </c:pt>
                <c:pt idx="52">
                  <c:v>内分泌科</c:v>
                </c:pt>
                <c:pt idx="53">
                  <c:v>显微骨科</c:v>
                </c:pt>
                <c:pt idx="54">
                  <c:v>口腔科</c:v>
                </c:pt>
                <c:pt idx="55">
                  <c:v>妇科妇二科合并</c:v>
                </c:pt>
                <c:pt idx="56">
                  <c:v>肝病科</c:v>
                </c:pt>
                <c:pt idx="57">
                  <c:v>血液科</c:v>
                </c:pt>
                <c:pt idx="58">
                  <c:v>儿科</c:v>
                </c:pt>
                <c:pt idx="59">
                  <c:v>脊柱骨科</c:v>
                </c:pt>
                <c:pt idx="60">
                  <c:v>脾胃病科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96.56210964639833</c:v>
                </c:pt>
                <c:pt idx="2">
                  <c:v>96.17268418100804</c:v>
                </c:pt>
                <c:pt idx="3">
                  <c:v>93.52330658102153</c:v>
                </c:pt>
                <c:pt idx="4">
                  <c:v>91.59020648675002</c:v>
                </c:pt>
                <c:pt idx="5">
                  <c:v>89.80937934655114</c:v>
                </c:pt>
                <c:pt idx="6">
                  <c:v>87.39770192263374</c:v>
                </c:pt>
                <c:pt idx="7">
                  <c:v>85.39955024381996</c:v>
                </c:pt>
                <c:pt idx="8">
                  <c:v>84.75091755566596</c:v>
                </c:pt>
                <c:pt idx="9">
                  <c:v>84.10180674324384</c:v>
                </c:pt>
                <c:pt idx="10">
                  <c:v>82.72152166883326</c:v>
                </c:pt>
                <c:pt idx="11">
                  <c:v>81.12369624117207</c:v>
                </c:pt>
                <c:pt idx="12">
                  <c:v>79.68956567187755</c:v>
                </c:pt>
                <c:pt idx="13">
                  <c:v>78.38375294809227</c:v>
                </c:pt>
                <c:pt idx="14">
                  <c:v>77.13901610797129</c:v>
                </c:pt>
                <c:pt idx="15">
                  <c:v>75.49921236499361</c:v>
                </c:pt>
                <c:pt idx="16">
                  <c:v>75.3919601063151</c:v>
                </c:pt>
                <c:pt idx="17">
                  <c:v>73.30740848480178</c:v>
                </c:pt>
                <c:pt idx="18">
                  <c:v>67.90263560956912</c:v>
                </c:pt>
                <c:pt idx="19">
                  <c:v>67.29323344781041</c:v>
                </c:pt>
                <c:pt idx="20">
                  <c:v>63.61927311300456</c:v>
                </c:pt>
                <c:pt idx="21">
                  <c:v>63.42686749224125</c:v>
                </c:pt>
                <c:pt idx="22">
                  <c:v>63.059279678473956</c:v>
                </c:pt>
                <c:pt idx="23">
                  <c:v>62.02596636171142</c:v>
                </c:pt>
                <c:pt idx="24">
                  <c:v>60.27904689703693</c:v>
                </c:pt>
                <c:pt idx="25">
                  <c:v>60.2023404643724</c:v>
                </c:pt>
                <c:pt idx="26">
                  <c:v>58.62573658332507</c:v>
                </c:pt>
                <c:pt idx="27">
                  <c:v>58.60886400546165</c:v>
                </c:pt>
                <c:pt idx="28">
                  <c:v>57.92634371509413</c:v>
                </c:pt>
                <c:pt idx="29">
                  <c:v>56.12192384245987</c:v>
                </c:pt>
                <c:pt idx="30">
                  <c:v>55.88192348632691</c:v>
                </c:pt>
                <c:pt idx="31">
                  <c:v>52.97255459541611</c:v>
                </c:pt>
                <c:pt idx="32">
                  <c:v>51.79969881375248</c:v>
                </c:pt>
                <c:pt idx="33">
                  <c:v>50.91304086645904</c:v>
                </c:pt>
                <c:pt idx="34">
                  <c:v>48.48527633111891</c:v>
                </c:pt>
                <c:pt idx="35">
                  <c:v>48.29149328345572</c:v>
                </c:pt>
                <c:pt idx="36">
                  <c:v>47.81509873286805</c:v>
                </c:pt>
                <c:pt idx="37">
                  <c:v>44.654799883965765</c:v>
                </c:pt>
                <c:pt idx="38">
                  <c:v>44.11742227953755</c:v>
                </c:pt>
                <c:pt idx="39">
                  <c:v>43.49634561556978</c:v>
                </c:pt>
                <c:pt idx="40">
                  <c:v>42.88750440772679</c:v>
                </c:pt>
                <c:pt idx="41">
                  <c:v>42.477293222745544</c:v>
                </c:pt>
                <c:pt idx="42">
                  <c:v>40.56522312331609</c:v>
                </c:pt>
                <c:pt idx="43">
                  <c:v>40.18632153682802</c:v>
                </c:pt>
                <c:pt idx="44">
                  <c:v>31.58131803325798</c:v>
                </c:pt>
                <c:pt idx="45">
                  <c:v>29.424701891337392</c:v>
                </c:pt>
                <c:pt idx="46">
                  <c:v>28.16874931027967</c:v>
                </c:pt>
                <c:pt idx="47">
                  <c:v>25.145584463589977</c:v>
                </c:pt>
                <c:pt idx="48">
                  <c:v>24.904888765988183</c:v>
                </c:pt>
                <c:pt idx="49">
                  <c:v>19.93671675513875</c:v>
                </c:pt>
                <c:pt idx="50">
                  <c:v>19.232339104284627</c:v>
                </c:pt>
                <c:pt idx="51">
                  <c:v>18.62496356774286</c:v>
                </c:pt>
                <c:pt idx="52">
                  <c:v>11.070713122870202</c:v>
                </c:pt>
                <c:pt idx="53">
                  <c:v>7.0643240329244135</c:v>
                </c:pt>
                <c:pt idx="54">
                  <c:v>6.992920140912254</c:v>
                </c:pt>
                <c:pt idx="55">
                  <c:v>4.3861488614006205</c:v>
                </c:pt>
                <c:pt idx="56">
                  <c:v>1.783292173310601</c:v>
                </c:pt>
                <c:pt idx="57">
                  <c:v>1.2675641647851088</c:v>
                </c:pt>
                <c:pt idx="58">
                  <c:v>1.2669554059050543</c:v>
                </c:pt>
                <c:pt idx="59">
                  <c:v>0.5554522827930947</c:v>
                </c:pt>
                <c:pt idx="60">
                  <c:v>0.35686669730367665</c:v>
                </c:pt>
                <c:pt idx="61">
                  <c:v>0.2309061440820944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东区重症医学科</c:v>
                </c:pt>
                <c:pt idx="2">
                  <c:v>脑病三科</c:v>
                </c:pt>
                <c:pt idx="3">
                  <c:v>肾病科</c:v>
                </c:pt>
                <c:pt idx="4">
                  <c:v>胸外科</c:v>
                </c:pt>
                <c:pt idx="5">
                  <c:v>针灸科</c:v>
                </c:pt>
                <c:pt idx="6">
                  <c:v>男科</c:v>
                </c:pt>
                <c:pt idx="7">
                  <c:v>推拿科</c:v>
                </c:pt>
                <c:pt idx="8">
                  <c:v>皮肤科</c:v>
                </c:pt>
                <c:pt idx="9">
                  <c:v>神经内科</c:v>
                </c:pt>
                <c:pt idx="10">
                  <c:v>脑病二科</c:v>
                </c:pt>
                <c:pt idx="11">
                  <c:v>心病三科</c:v>
                </c:pt>
                <c:pt idx="12">
                  <c:v>微创骨科</c:v>
                </c:pt>
                <c:pt idx="13">
                  <c:v>脑病一科</c:v>
                </c:pt>
                <c:pt idx="14">
                  <c:v>耳鼻喉科</c:v>
                </c:pt>
                <c:pt idx="15">
                  <c:v>美容皮肤科</c:v>
                </c:pt>
                <c:pt idx="16">
                  <c:v>关节骨科</c:v>
                </c:pt>
                <c:pt idx="17">
                  <c:v>肾脏内科</c:v>
                </c:pt>
                <c:pt idx="18">
                  <c:v>西区重症医学科</c:v>
                </c:pt>
                <c:pt idx="19">
                  <c:v>泌尿外科</c:v>
                </c:pt>
                <c:pt idx="20">
                  <c:v>创伤骨科</c:v>
                </c:pt>
                <c:pt idx="21">
                  <c:v>运动损伤骨科</c:v>
                </c:pt>
                <c:pt idx="22">
                  <c:v>肝胆外科</c:v>
                </c:pt>
                <c:pt idx="23">
                  <c:v>乳腺甲状腺外科</c:v>
                </c:pt>
                <c:pt idx="24">
                  <c:v>内分泌科</c:v>
                </c:pt>
                <c:pt idx="25">
                  <c:v>妇科妇二科合并</c:v>
                </c:pt>
                <c:pt idx="26">
                  <c:v>脊柱骨科</c:v>
                </c:pt>
                <c:pt idx="27">
                  <c:v>妇科</c:v>
                </c:pt>
                <c:pt idx="28">
                  <c:v>心血管内科</c:v>
                </c:pt>
                <c:pt idx="29">
                  <c:v>综合内科</c:v>
                </c:pt>
                <c:pt idx="30">
                  <c:v>消化内科</c:v>
                </c:pt>
                <c:pt idx="31">
                  <c:v>心病二科</c:v>
                </c:pt>
                <c:pt idx="32">
                  <c:v>呼吸内科</c:v>
                </c:pt>
                <c:pt idx="33">
                  <c:v>儿科</c:v>
                </c:pt>
                <c:pt idx="34">
                  <c:v>小儿骨科</c:v>
                </c:pt>
                <c:pt idx="35">
                  <c:v>康复科</c:v>
                </c:pt>
                <c:pt idx="36">
                  <c:v>肿瘤内科</c:v>
                </c:pt>
                <c:pt idx="37">
                  <c:v>身心医学科</c:v>
                </c:pt>
                <c:pt idx="38">
                  <c:v>老年医学科</c:v>
                </c:pt>
                <c:pt idx="39">
                  <c:v>中医外治中心</c:v>
                </c:pt>
                <c:pt idx="40">
                  <c:v>显微骨科</c:v>
                </c:pt>
                <c:pt idx="41">
                  <c:v>骨科</c:v>
                </c:pt>
                <c:pt idx="42">
                  <c:v>心病四科</c:v>
                </c:pt>
                <c:pt idx="43">
                  <c:v>小儿推拿科</c:v>
                </c:pt>
                <c:pt idx="44">
                  <c:v>风湿病科</c:v>
                </c:pt>
                <c:pt idx="45">
                  <c:v>口腔科</c:v>
                </c:pt>
                <c:pt idx="46">
                  <c:v>血液科</c:v>
                </c:pt>
                <c:pt idx="47">
                  <c:v>产科</c:v>
                </c:pt>
                <c:pt idx="48">
                  <c:v>脾胃病科</c:v>
                </c:pt>
                <c:pt idx="49">
                  <c:v>神经外科</c:v>
                </c:pt>
                <c:pt idx="50">
                  <c:v>中医经典科</c:v>
                </c:pt>
                <c:pt idx="51">
                  <c:v>治未病中心</c:v>
                </c:pt>
                <c:pt idx="52">
                  <c:v>普通外科</c:v>
                </c:pt>
                <c:pt idx="53">
                  <c:v>妇二科</c:v>
                </c:pt>
                <c:pt idx="54">
                  <c:v>重症医学科</c:v>
                </c:pt>
                <c:pt idx="55">
                  <c:v>眼科</c:v>
                </c:pt>
                <c:pt idx="56">
                  <c:v>心病一科</c:v>
                </c:pt>
                <c:pt idx="57">
                  <c:v>脾胃科消化科合并</c:v>
                </c:pt>
                <c:pt idx="58">
                  <c:v>周围血管科</c:v>
                </c:pt>
                <c:pt idx="59">
                  <c:v>肛肠科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78.11028957122325</c:v>
                </c:pt>
                <c:pt idx="2">
                  <c:v>25.82497870249458</c:v>
                </c:pt>
                <c:pt idx="3">
                  <c:v>25.736412689175946</c:v>
                </c:pt>
                <c:pt idx="4">
                  <c:v>9.469493749434056</c:v>
                </c:pt>
                <c:pt idx="5">
                  <c:v>8.67908400014307</c:v>
                </c:pt>
                <c:pt idx="6">
                  <c:v>5.8235460552825264</c:v>
                </c:pt>
                <c:pt idx="7">
                  <c:v>4.866001737086626</c:v>
                </c:pt>
                <c:pt idx="8">
                  <c:v>4.591575393100203</c:v>
                </c:pt>
                <c:pt idx="9">
                  <c:v>4.228701824844142</c:v>
                </c:pt>
                <c:pt idx="10">
                  <c:v>3.988231808857503</c:v>
                </c:pt>
                <c:pt idx="11">
                  <c:v>3.6638515284022395</c:v>
                </c:pt>
                <c:pt idx="12">
                  <c:v>3.391305093611767</c:v>
                </c:pt>
                <c:pt idx="13">
                  <c:v>3.1715778836485433</c:v>
                </c:pt>
                <c:pt idx="14">
                  <c:v>2.853728352289453</c:v>
                </c:pt>
                <c:pt idx="15">
                  <c:v>2.3933041104640553</c:v>
                </c:pt>
                <c:pt idx="16">
                  <c:v>2.2560908973284497</c:v>
                </c:pt>
                <c:pt idx="17">
                  <c:v>2.039196149902207</c:v>
                </c:pt>
                <c:pt idx="18">
                  <c:v>2.0042165847411155</c:v>
                </c:pt>
                <c:pt idx="19">
                  <c:v>1.7440449316280215</c:v>
                </c:pt>
                <c:pt idx="20">
                  <c:v>1.7329714684048176</c:v>
                </c:pt>
                <c:pt idx="21">
                  <c:v>1.5880109714170136</c:v>
                </c:pt>
                <c:pt idx="22">
                  <c:v>1.5696481376032507</c:v>
                </c:pt>
                <c:pt idx="23">
                  <c:v>1.4950373943481319</c:v>
                </c:pt>
                <c:pt idx="24">
                  <c:v>1.4410237630877416</c:v>
                </c:pt>
                <c:pt idx="25">
                  <c:v>1.4195525375419484</c:v>
                </c:pt>
                <c:pt idx="26">
                  <c:v>1.3225868354415768</c:v>
                </c:pt>
                <c:pt idx="27">
                  <c:v>1.0805174160421975</c:v>
                </c:pt>
                <c:pt idx="28">
                  <c:v>0.994920240101407</c:v>
                </c:pt>
                <c:pt idx="29">
                  <c:v>0.9878162933835917</c:v>
                </c:pt>
                <c:pt idx="30">
                  <c:v>0.9620753288668901</c:v>
                </c:pt>
                <c:pt idx="31">
                  <c:v>0.8690700018644775</c:v>
                </c:pt>
                <c:pt idx="32">
                  <c:v>0.8488503259912532</c:v>
                </c:pt>
                <c:pt idx="33">
                  <c:v>0.83728665702151</c:v>
                </c:pt>
                <c:pt idx="34">
                  <c:v>0.8365009889333099</c:v>
                </c:pt>
                <c:pt idx="35">
                  <c:v>0.8055967956408614</c:v>
                </c:pt>
                <c:pt idx="36">
                  <c:v>0.7599206609887583</c:v>
                </c:pt>
                <c:pt idx="37">
                  <c:v>0.751155229172819</c:v>
                </c:pt>
                <c:pt idx="38">
                  <c:v>0.7369871181964389</c:v>
                </c:pt>
                <c:pt idx="39">
                  <c:v>0.7197611672390345</c:v>
                </c:pt>
                <c:pt idx="40">
                  <c:v>0.7174866235841434</c:v>
                </c:pt>
                <c:pt idx="41">
                  <c:v>0.7118846399675123</c:v>
                </c:pt>
                <c:pt idx="42">
                  <c:v>0.7089284323109287</c:v>
                </c:pt>
                <c:pt idx="43">
                  <c:v>0.7001742398943952</c:v>
                </c:pt>
                <c:pt idx="44">
                  <c:v>0.6780358923487856</c:v>
                </c:pt>
                <c:pt idx="45">
                  <c:v>0.6500897633067592</c:v>
                </c:pt>
                <c:pt idx="46">
                  <c:v>0.6312928032407601</c:v>
                </c:pt>
                <c:pt idx="47">
                  <c:v>0.6228663568495438</c:v>
                </c:pt>
                <c:pt idx="48">
                  <c:v>0.6193275407024801</c:v>
                </c:pt>
                <c:pt idx="49">
                  <c:v>0.6057053668564368</c:v>
                </c:pt>
                <c:pt idx="50">
                  <c:v>0.5943700912514346</c:v>
                </c:pt>
                <c:pt idx="51">
                  <c:v>0.5935700525104393</c:v>
                </c:pt>
                <c:pt idx="52">
                  <c:v>0.5881350622773127</c:v>
                </c:pt>
                <c:pt idx="53">
                  <c:v>0.5801080139713138</c:v>
                </c:pt>
                <c:pt idx="54">
                  <c:v>0.5657453529430561</c:v>
                </c:pt>
                <c:pt idx="55">
                  <c:v>0.5643590851039223</c:v>
                </c:pt>
                <c:pt idx="56">
                  <c:v>0.5627192431828296</c:v>
                </c:pt>
                <c:pt idx="57">
                  <c:v>0.5598198227145834</c:v>
                </c:pt>
                <c:pt idx="58">
                  <c:v>0.557558815497259</c:v>
                </c:pt>
                <c:pt idx="59">
                  <c:v>0.5530983253507225</c:v>
                </c:pt>
                <c:pt idx="60">
                  <c:v>0.5526105324929385</c:v>
                </c:pt>
                <c:pt idx="61">
                  <c:v>0.5521284618768334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重症医学科</c:v>
                </c:pt>
                <c:pt idx="2">
                  <c:v>内分泌科</c:v>
                </c:pt>
                <c:pt idx="3">
                  <c:v>儿科</c:v>
                </c:pt>
                <c:pt idx="4">
                  <c:v>小儿推拿科</c:v>
                </c:pt>
                <c:pt idx="5">
                  <c:v>肛肠科</c:v>
                </c:pt>
                <c:pt idx="6">
                  <c:v>脑病二科</c:v>
                </c:pt>
                <c:pt idx="7">
                  <c:v>泌尿外科</c:v>
                </c:pt>
                <c:pt idx="8">
                  <c:v>神经内科</c:v>
                </c:pt>
                <c:pt idx="9">
                  <c:v>脑病三科</c:v>
                </c:pt>
                <c:pt idx="10">
                  <c:v>产科</c:v>
                </c:pt>
                <c:pt idx="11">
                  <c:v>妇二科</c:v>
                </c:pt>
                <c:pt idx="12">
                  <c:v>肝胆外科</c:v>
                </c:pt>
                <c:pt idx="13">
                  <c:v>耳鼻喉科</c:v>
                </c:pt>
                <c:pt idx="14">
                  <c:v>血液科</c:v>
                </c:pt>
                <c:pt idx="15">
                  <c:v>综合内科</c:v>
                </c:pt>
                <c:pt idx="16">
                  <c:v>妇科妇二科合并</c:v>
                </c:pt>
                <c:pt idx="17">
                  <c:v>肝病科</c:v>
                </c:pt>
                <c:pt idx="18">
                  <c:v>心病三科</c:v>
                </c:pt>
                <c:pt idx="19">
                  <c:v>脑病一科</c:v>
                </c:pt>
                <c:pt idx="20">
                  <c:v>东区肾病科</c:v>
                </c:pt>
                <c:pt idx="21">
                  <c:v>肿瘤内科</c:v>
                </c:pt>
                <c:pt idx="22">
                  <c:v>脾胃病科</c:v>
                </c:pt>
                <c:pt idx="23">
                  <c:v>东区重症医学科</c:v>
                </c:pt>
                <c:pt idx="24">
                  <c:v>胸外科</c:v>
                </c:pt>
                <c:pt idx="25">
                  <c:v>呼吸内科</c:v>
                </c:pt>
                <c:pt idx="26">
                  <c:v>消化内科</c:v>
                </c:pt>
                <c:pt idx="27">
                  <c:v>皮肤科</c:v>
                </c:pt>
                <c:pt idx="28">
                  <c:v>推拿科</c:v>
                </c:pt>
                <c:pt idx="29">
                  <c:v>运动损伤骨科</c:v>
                </c:pt>
                <c:pt idx="30">
                  <c:v>小儿骨科</c:v>
                </c:pt>
                <c:pt idx="31">
                  <c:v>中医经典科</c:v>
                </c:pt>
                <c:pt idx="32">
                  <c:v>男科</c:v>
                </c:pt>
                <c:pt idx="33">
                  <c:v>身心医学科</c:v>
                </c:pt>
                <c:pt idx="34">
                  <c:v>针灸科</c:v>
                </c:pt>
                <c:pt idx="35">
                  <c:v>心病一科</c:v>
                </c:pt>
                <c:pt idx="36">
                  <c:v>西区重症医学科</c:v>
                </c:pt>
                <c:pt idx="37">
                  <c:v>肾脏内科</c:v>
                </c:pt>
                <c:pt idx="38">
                  <c:v>显微骨科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眼科</c:v>
                </c:pt>
                <c:pt idx="42">
                  <c:v>普通外科</c:v>
                </c:pt>
                <c:pt idx="43">
                  <c:v>心病四科</c:v>
                </c:pt>
                <c:pt idx="44">
                  <c:v>周围血管科</c:v>
                </c:pt>
                <c:pt idx="45">
                  <c:v>治未病中心</c:v>
                </c:pt>
                <c:pt idx="46">
                  <c:v>乳腺甲状腺外科</c:v>
                </c:pt>
                <c:pt idx="47">
                  <c:v>妇科</c:v>
                </c:pt>
                <c:pt idx="48">
                  <c:v>老年医学科</c:v>
                </c:pt>
                <c:pt idx="49">
                  <c:v>微创骨科</c:v>
                </c:pt>
                <c:pt idx="50">
                  <c:v>心病二科</c:v>
                </c:pt>
                <c:pt idx="51">
                  <c:v>医院</c:v>
                </c:pt>
                <c:pt idx="52">
                  <c:v>脾胃科消化科合并</c:v>
                </c:pt>
                <c:pt idx="53">
                  <c:v>关节骨科</c:v>
                </c:pt>
                <c:pt idx="54">
                  <c:v>康复科</c:v>
                </c:pt>
                <c:pt idx="55">
                  <c:v>骨科</c:v>
                </c:pt>
                <c:pt idx="56">
                  <c:v>脊柱骨科</c:v>
                </c:pt>
                <c:pt idx="57">
                  <c:v>风湿病科</c:v>
                </c:pt>
                <c:pt idx="58">
                  <c:v>神经外科</c:v>
                </c:pt>
                <c:pt idx="59">
                  <c:v>创伤骨科</c:v>
                </c:pt>
                <c:pt idx="60">
                  <c:v>心血管内科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3.2709049628198184</c:v>
                </c:pt>
                <c:pt idx="2">
                  <c:v>2.472089128830428</c:v>
                </c:pt>
                <c:pt idx="3">
                  <c:v>2.344673334960494</c:v>
                </c:pt>
                <c:pt idx="4">
                  <c:v>2.275894669229752</c:v>
                </c:pt>
                <c:pt idx="5">
                  <c:v>1.246000550275065</c:v>
                </c:pt>
                <c:pt idx="6">
                  <c:v>0.9796061729650417</c:v>
                </c:pt>
                <c:pt idx="7">
                  <c:v>0.9708285445409074</c:v>
                </c:pt>
                <c:pt idx="8">
                  <c:v>0.8914960164872427</c:v>
                </c:pt>
                <c:pt idx="9">
                  <c:v>0.8427028890624146</c:v>
                </c:pt>
                <c:pt idx="10">
                  <c:v>0.6693172340950012</c:v>
                </c:pt>
                <c:pt idx="11">
                  <c:v>0.6420356220066197</c:v>
                </c:pt>
                <c:pt idx="12">
                  <c:v>0.574512034324133</c:v>
                </c:pt>
                <c:pt idx="13">
                  <c:v>0.5346459177870229</c:v>
                </c:pt>
                <c:pt idx="14">
                  <c:v>0.4469533000780813</c:v>
                </c:pt>
                <c:pt idx="15">
                  <c:v>0.3611929496157503</c:v>
                </c:pt>
                <c:pt idx="16">
                  <c:v>0.357422715168806</c:v>
                </c:pt>
                <c:pt idx="17">
                  <c:v>0.30226405572246556</c:v>
                </c:pt>
                <c:pt idx="18">
                  <c:v>0.262515788117631</c:v>
                </c:pt>
                <c:pt idx="19">
                  <c:v>0.23545248639381788</c:v>
                </c:pt>
                <c:pt idx="20">
                  <c:v>0.22763038527734167</c:v>
                </c:pt>
                <c:pt idx="21">
                  <c:v>0.22195487862284735</c:v>
                </c:pt>
                <c:pt idx="22">
                  <c:v>0.2155631052467129</c:v>
                </c:pt>
                <c:pt idx="23">
                  <c:v>0.20493235432838264</c:v>
                </c:pt>
                <c:pt idx="24">
                  <c:v>0.19267423933249195</c:v>
                </c:pt>
                <c:pt idx="25">
                  <c:v>0.18479108151359208</c:v>
                </c:pt>
                <c:pt idx="26">
                  <c:v>0.17465113037909846</c:v>
                </c:pt>
                <c:pt idx="27">
                  <c:v>0.16078327773235013</c:v>
                </c:pt>
                <c:pt idx="28">
                  <c:v>0.1578577618842145</c:v>
                </c:pt>
                <c:pt idx="29">
                  <c:v>0.1526188113487421</c:v>
                </c:pt>
                <c:pt idx="30">
                  <c:v>0.1404596496533249</c:v>
                </c:pt>
                <c:pt idx="31">
                  <c:v>0.13604101427507642</c:v>
                </c:pt>
                <c:pt idx="32">
                  <c:v>0.13453231364475463</c:v>
                </c:pt>
                <c:pt idx="33">
                  <c:v>0.12865064767659698</c:v>
                </c:pt>
                <c:pt idx="34">
                  <c:v>0.12097403955423824</c:v>
                </c:pt>
                <c:pt idx="35">
                  <c:v>0.12025123822924746</c:v>
                </c:pt>
                <c:pt idx="36">
                  <c:v>0.11969133763752571</c:v>
                </c:pt>
                <c:pt idx="37">
                  <c:v>0.11720930842689115</c:v>
                </c:pt>
                <c:pt idx="38">
                  <c:v>0.11639307565972991</c:v>
                </c:pt>
                <c:pt idx="39">
                  <c:v>0.11631095306374153</c:v>
                </c:pt>
                <c:pt idx="40">
                  <c:v>0.11503190046505082</c:v>
                </c:pt>
                <c:pt idx="41">
                  <c:v>0.10544758929261683</c:v>
                </c:pt>
                <c:pt idx="42">
                  <c:v>0.10437974987006647</c:v>
                </c:pt>
                <c:pt idx="43">
                  <c:v>0.10318646263042168</c:v>
                </c:pt>
                <c:pt idx="44">
                  <c:v>0.10272254138175849</c:v>
                </c:pt>
                <c:pt idx="45">
                  <c:v>0.09794805284452507</c:v>
                </c:pt>
                <c:pt idx="46">
                  <c:v>0.09713447684116386</c:v>
                </c:pt>
                <c:pt idx="47">
                  <c:v>0.09289201588377945</c:v>
                </c:pt>
                <c:pt idx="48">
                  <c:v>0.09246123172216493</c:v>
                </c:pt>
                <c:pt idx="49">
                  <c:v>0.09228705402860783</c:v>
                </c:pt>
                <c:pt idx="50">
                  <c:v>0.09080451253253295</c:v>
                </c:pt>
                <c:pt idx="51">
                  <c:v>0.09060107930784589</c:v>
                </c:pt>
                <c:pt idx="52">
                  <c:v>0.08995173213930338</c:v>
                </c:pt>
                <c:pt idx="53">
                  <c:v>0.08842765240301824</c:v>
                </c:pt>
                <c:pt idx="54">
                  <c:v>0.08742481610378948</c:v>
                </c:pt>
                <c:pt idx="55">
                  <c:v>0.08636705333768036</c:v>
                </c:pt>
                <c:pt idx="56">
                  <c:v>0.0855628436198245</c:v>
                </c:pt>
                <c:pt idx="57">
                  <c:v>0.08352685802756442</c:v>
                </c:pt>
                <c:pt idx="58">
                  <c:v>0.08199596938275765</c:v>
                </c:pt>
                <c:pt idx="59">
                  <c:v>0.08177079179882077</c:v>
                </c:pt>
                <c:pt idx="60">
                  <c:v>0.08153892963329061</c:v>
                </c:pt>
                <c:pt idx="61">
                  <c:v>0.07954687371281595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肾脏内科</c:v>
                </c:pt>
                <c:pt idx="2">
                  <c:v>脾胃科消化科合并</c:v>
                </c:pt>
                <c:pt idx="3">
                  <c:v>小儿骨科</c:v>
                </c:pt>
                <c:pt idx="4">
                  <c:v>妇二科</c:v>
                </c:pt>
                <c:pt idx="5">
                  <c:v>眼科</c:v>
                </c:pt>
                <c:pt idx="6">
                  <c:v>心病二科</c:v>
                </c:pt>
                <c:pt idx="7">
                  <c:v>儿科</c:v>
                </c:pt>
                <c:pt idx="8">
                  <c:v>耳鼻喉科</c:v>
                </c:pt>
                <c:pt idx="9">
                  <c:v>关节骨科</c:v>
                </c:pt>
                <c:pt idx="10">
                  <c:v>胸外科</c:v>
                </c:pt>
                <c:pt idx="11">
                  <c:v>小儿推拿科</c:v>
                </c:pt>
                <c:pt idx="12">
                  <c:v>创伤骨科</c:v>
                </c:pt>
                <c:pt idx="13">
                  <c:v>重症医学科</c:v>
                </c:pt>
                <c:pt idx="14">
                  <c:v>男科</c:v>
                </c:pt>
                <c:pt idx="15">
                  <c:v>神经外科</c:v>
                </c:pt>
                <c:pt idx="16">
                  <c:v>肝病科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东区重症医学科</c:v>
                </c:pt>
                <c:pt idx="20">
                  <c:v>中医经典科</c:v>
                </c:pt>
                <c:pt idx="21">
                  <c:v>肛肠科</c:v>
                </c:pt>
                <c:pt idx="22">
                  <c:v>风湿病科</c:v>
                </c:pt>
                <c:pt idx="23">
                  <c:v>呼吸内科</c:v>
                </c:pt>
                <c:pt idx="24">
                  <c:v>西区重症医学科</c:v>
                </c:pt>
                <c:pt idx="25">
                  <c:v>脊柱骨科</c:v>
                </c:pt>
                <c:pt idx="26">
                  <c:v>心病四科</c:v>
                </c:pt>
                <c:pt idx="27">
                  <c:v>肿瘤内科</c:v>
                </c:pt>
                <c:pt idx="28">
                  <c:v>老年医学科</c:v>
                </c:pt>
                <c:pt idx="29">
                  <c:v>康复科</c:v>
                </c:pt>
                <c:pt idx="30">
                  <c:v>消化内科</c:v>
                </c:pt>
                <c:pt idx="31">
                  <c:v>针灸科</c:v>
                </c:pt>
                <c:pt idx="32">
                  <c:v>肝胆外科</c:v>
                </c:pt>
                <c:pt idx="33">
                  <c:v>治未病中心</c:v>
                </c:pt>
                <c:pt idx="34">
                  <c:v>推拿科</c:v>
                </c:pt>
                <c:pt idx="35">
                  <c:v>运动损伤骨科</c:v>
                </c:pt>
                <c:pt idx="36">
                  <c:v>普通外科</c:v>
                </c:pt>
                <c:pt idx="37">
                  <c:v>肾病科</c:v>
                </c:pt>
                <c:pt idx="38">
                  <c:v>微创骨科</c:v>
                </c:pt>
                <c:pt idx="39">
                  <c:v>泌尿外科</c:v>
                </c:pt>
                <c:pt idx="40">
                  <c:v>口腔科</c:v>
                </c:pt>
                <c:pt idx="41">
                  <c:v>综合内科</c:v>
                </c:pt>
                <c:pt idx="42">
                  <c:v>东区肾病科</c:v>
                </c:pt>
                <c:pt idx="43">
                  <c:v>血液科</c:v>
                </c:pt>
                <c:pt idx="44">
                  <c:v>乳腺甲状腺外科</c:v>
                </c:pt>
                <c:pt idx="45">
                  <c:v>美容皮肤科</c:v>
                </c:pt>
                <c:pt idx="46">
                  <c:v>产科</c:v>
                </c:pt>
                <c:pt idx="47">
                  <c:v>心病一科</c:v>
                </c:pt>
                <c:pt idx="48">
                  <c:v>妇科妇二科合并</c:v>
                </c:pt>
                <c:pt idx="49">
                  <c:v>脑病三科</c:v>
                </c:pt>
                <c:pt idx="50">
                  <c:v>神经内科</c:v>
                </c:pt>
                <c:pt idx="51">
                  <c:v>心血管内科</c:v>
                </c:pt>
                <c:pt idx="52">
                  <c:v>周围血管科</c:v>
                </c:pt>
                <c:pt idx="53">
                  <c:v>脾胃病科</c:v>
                </c:pt>
                <c:pt idx="54">
                  <c:v>身心医学科</c:v>
                </c:pt>
                <c:pt idx="55">
                  <c:v>中医外治中心</c:v>
                </c:pt>
                <c:pt idx="56">
                  <c:v>妇科</c:v>
                </c:pt>
                <c:pt idx="57">
                  <c:v>显微骨科</c:v>
                </c:pt>
                <c:pt idx="58">
                  <c:v>皮肤科</c:v>
                </c:pt>
                <c:pt idx="59">
                  <c:v>心病三科</c:v>
                </c:pt>
                <c:pt idx="60">
                  <c:v>脑病二科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99.59430255217273</c:v>
                </c:pt>
                <c:pt idx="2">
                  <c:v>99.1108913972121</c:v>
                </c:pt>
                <c:pt idx="3">
                  <c:v>94.77704151199778</c:v>
                </c:pt>
                <c:pt idx="4">
                  <c:v>93.54688032774514</c:v>
                </c:pt>
                <c:pt idx="5">
                  <c:v>92.61557979596978</c:v>
                </c:pt>
                <c:pt idx="6">
                  <c:v>92.25888414767518</c:v>
                </c:pt>
                <c:pt idx="7">
                  <c:v>90.45928637601297</c:v>
                </c:pt>
                <c:pt idx="8">
                  <c:v>89.87069170356669</c:v>
                </c:pt>
                <c:pt idx="9">
                  <c:v>88.49261111576445</c:v>
                </c:pt>
                <c:pt idx="10">
                  <c:v>83.80318478225614</c:v>
                </c:pt>
                <c:pt idx="11">
                  <c:v>83.31407656876522</c:v>
                </c:pt>
                <c:pt idx="12">
                  <c:v>81.95426872834466</c:v>
                </c:pt>
                <c:pt idx="13">
                  <c:v>81.73844525146272</c:v>
                </c:pt>
                <c:pt idx="14">
                  <c:v>76.74588493970822</c:v>
                </c:pt>
                <c:pt idx="15">
                  <c:v>76.04305148578649</c:v>
                </c:pt>
                <c:pt idx="16">
                  <c:v>75.91689311302834</c:v>
                </c:pt>
                <c:pt idx="17">
                  <c:v>75.34415261234888</c:v>
                </c:pt>
                <c:pt idx="18">
                  <c:v>70.0649752717667</c:v>
                </c:pt>
                <c:pt idx="19">
                  <c:v>68.22541007081803</c:v>
                </c:pt>
                <c:pt idx="20">
                  <c:v>65.6260178537422</c:v>
                </c:pt>
                <c:pt idx="21">
                  <c:v>64.25170987093261</c:v>
                </c:pt>
                <c:pt idx="22">
                  <c:v>62.20349054947385</c:v>
                </c:pt>
                <c:pt idx="23">
                  <c:v>60.52181151221853</c:v>
                </c:pt>
                <c:pt idx="24">
                  <c:v>60.02137952366883</c:v>
                </c:pt>
                <c:pt idx="25">
                  <c:v>56.25159066910375</c:v>
                </c:pt>
                <c:pt idx="26">
                  <c:v>55.54202306941481</c:v>
                </c:pt>
                <c:pt idx="27">
                  <c:v>54.934886748309225</c:v>
                </c:pt>
                <c:pt idx="28">
                  <c:v>53.22314541783194</c:v>
                </c:pt>
                <c:pt idx="29">
                  <c:v>50.2915572321569</c:v>
                </c:pt>
                <c:pt idx="30">
                  <c:v>49.975156961102</c:v>
                </c:pt>
                <c:pt idx="31">
                  <c:v>49.60258279668073</c:v>
                </c:pt>
                <c:pt idx="32">
                  <c:v>47.70708914915186</c:v>
                </c:pt>
                <c:pt idx="33">
                  <c:v>44.65074678748515</c:v>
                </c:pt>
                <c:pt idx="34">
                  <c:v>43.56668696481291</c:v>
                </c:pt>
                <c:pt idx="35">
                  <c:v>40.78720294491393</c:v>
                </c:pt>
                <c:pt idx="36">
                  <c:v>38.854395023572856</c:v>
                </c:pt>
                <c:pt idx="37">
                  <c:v>37.671142455575364</c:v>
                </c:pt>
                <c:pt idx="38">
                  <c:v>35.45720649231726</c:v>
                </c:pt>
                <c:pt idx="39">
                  <c:v>32.8924586921909</c:v>
                </c:pt>
                <c:pt idx="40">
                  <c:v>29.349266237483018</c:v>
                </c:pt>
                <c:pt idx="41">
                  <c:v>29.27529170848727</c:v>
                </c:pt>
                <c:pt idx="42">
                  <c:v>28.62438927230007</c:v>
                </c:pt>
                <c:pt idx="43">
                  <c:v>24.6511261818912</c:v>
                </c:pt>
                <c:pt idx="44">
                  <c:v>24.414268162575983</c:v>
                </c:pt>
                <c:pt idx="45">
                  <c:v>23.763126402114413</c:v>
                </c:pt>
                <c:pt idx="46">
                  <c:v>23.681749915916075</c:v>
                </c:pt>
                <c:pt idx="47">
                  <c:v>21.777990424244706</c:v>
                </c:pt>
                <c:pt idx="48">
                  <c:v>20.934251902683798</c:v>
                </c:pt>
                <c:pt idx="49">
                  <c:v>20.57923089472207</c:v>
                </c:pt>
                <c:pt idx="50">
                  <c:v>18.684841330942756</c:v>
                </c:pt>
                <c:pt idx="51">
                  <c:v>18.146645791159454</c:v>
                </c:pt>
                <c:pt idx="52">
                  <c:v>18.024447804505993</c:v>
                </c:pt>
                <c:pt idx="53">
                  <c:v>16.232965735042274</c:v>
                </c:pt>
                <c:pt idx="54">
                  <c:v>16.107409009453328</c:v>
                </c:pt>
                <c:pt idx="55">
                  <c:v>13.66614478388422</c:v>
                </c:pt>
                <c:pt idx="56">
                  <c:v>8.814889675404354</c:v>
                </c:pt>
                <c:pt idx="57">
                  <c:v>8.37633497788272</c:v>
                </c:pt>
                <c:pt idx="58">
                  <c:v>5.644965505268523</c:v>
                </c:pt>
                <c:pt idx="59">
                  <c:v>1.2907258041545533</c:v>
                </c:pt>
                <c:pt idx="60">
                  <c:v>0.9257341076474659</c:v>
                </c:pt>
                <c:pt idx="61">
                  <c:v>0.32678573692808305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东区重症医学科</c:v>
                </c:pt>
                <c:pt idx="2">
                  <c:v>骨科</c:v>
                </c:pt>
                <c:pt idx="3">
                  <c:v>眼科</c:v>
                </c:pt>
                <c:pt idx="4">
                  <c:v>肾病科</c:v>
                </c:pt>
                <c:pt idx="5">
                  <c:v>心病四科</c:v>
                </c:pt>
                <c:pt idx="6">
                  <c:v>推拿科</c:v>
                </c:pt>
                <c:pt idx="7">
                  <c:v>泌尿外科</c:v>
                </c:pt>
                <c:pt idx="8">
                  <c:v>治未病中心</c:v>
                </c:pt>
                <c:pt idx="9">
                  <c:v>神经外科</c:v>
                </c:pt>
                <c:pt idx="10">
                  <c:v>血液科</c:v>
                </c:pt>
                <c:pt idx="11">
                  <c:v>内分泌科</c:v>
                </c:pt>
                <c:pt idx="12">
                  <c:v>东区肾病科</c:v>
                </c:pt>
                <c:pt idx="13">
                  <c:v>美容皮肤科</c:v>
                </c:pt>
                <c:pt idx="14">
                  <c:v>口腔科</c:v>
                </c:pt>
                <c:pt idx="15">
                  <c:v>胸外科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针灸科</c:v>
                </c:pt>
                <c:pt idx="19">
                  <c:v>肛肠科</c:v>
                </c:pt>
                <c:pt idx="20">
                  <c:v>医院</c:v>
                </c:pt>
                <c:pt idx="21">
                  <c:v>消化内科</c:v>
                </c:pt>
                <c:pt idx="22">
                  <c:v>肾脏内科</c:v>
                </c:pt>
                <c:pt idx="23">
                  <c:v>心病一科</c:v>
                </c:pt>
                <c:pt idx="24">
                  <c:v>显微骨科</c:v>
                </c:pt>
                <c:pt idx="25">
                  <c:v>老年医学科</c:v>
                </c:pt>
                <c:pt idx="26">
                  <c:v>身心医学科</c:v>
                </c:pt>
                <c:pt idx="27">
                  <c:v>普通外科</c:v>
                </c:pt>
                <c:pt idx="28">
                  <c:v>小儿骨科</c:v>
                </c:pt>
                <c:pt idx="29">
                  <c:v>肿瘤内科</c:v>
                </c:pt>
                <c:pt idx="30">
                  <c:v>神经内科</c:v>
                </c:pt>
                <c:pt idx="31">
                  <c:v>妇科妇二科合并</c:v>
                </c:pt>
                <c:pt idx="32">
                  <c:v>西区重症医学科</c:v>
                </c:pt>
                <c:pt idx="33">
                  <c:v>皮肤科</c:v>
                </c:pt>
                <c:pt idx="34">
                  <c:v>妇科</c:v>
                </c:pt>
                <c:pt idx="35">
                  <c:v>耳鼻喉科</c:v>
                </c:pt>
                <c:pt idx="36">
                  <c:v>重症医学科</c:v>
                </c:pt>
                <c:pt idx="37">
                  <c:v>微创骨科</c:v>
                </c:pt>
                <c:pt idx="38">
                  <c:v>心病二科</c:v>
                </c:pt>
                <c:pt idx="39">
                  <c:v>关节骨科</c:v>
                </c:pt>
                <c:pt idx="40">
                  <c:v>心病三科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中医经典科</c:v>
                </c:pt>
                <c:pt idx="44">
                  <c:v>综合内科</c:v>
                </c:pt>
                <c:pt idx="45">
                  <c:v>产科</c:v>
                </c:pt>
                <c:pt idx="46">
                  <c:v>心血管内科</c:v>
                </c:pt>
                <c:pt idx="47">
                  <c:v>妇二科</c:v>
                </c:pt>
                <c:pt idx="48">
                  <c:v>脑病三科</c:v>
                </c:pt>
                <c:pt idx="49">
                  <c:v>男科</c:v>
                </c:pt>
                <c:pt idx="50">
                  <c:v>小儿推拿科</c:v>
                </c:pt>
                <c:pt idx="51">
                  <c:v>脑病二科</c:v>
                </c:pt>
                <c:pt idx="52">
                  <c:v>中医外治中心</c:v>
                </c:pt>
                <c:pt idx="53">
                  <c:v>儿科</c:v>
                </c:pt>
                <c:pt idx="54">
                  <c:v>乳腺甲状腺外科</c:v>
                </c:pt>
                <c:pt idx="55">
                  <c:v>呼吸内科</c:v>
                </c:pt>
                <c:pt idx="56">
                  <c:v>风湿病科</c:v>
                </c:pt>
                <c:pt idx="57">
                  <c:v>创伤骨科</c:v>
                </c:pt>
                <c:pt idx="58">
                  <c:v>脾胃病科</c:v>
                </c:pt>
                <c:pt idx="59">
                  <c:v>周围血管科</c:v>
                </c:pt>
                <c:pt idx="60">
                  <c:v>康复科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99.93574149953017</c:v>
                </c:pt>
                <c:pt idx="2">
                  <c:v>97.86015072834559</c:v>
                </c:pt>
                <c:pt idx="3">
                  <c:v>95.60824889139352</c:v>
                </c:pt>
                <c:pt idx="4">
                  <c:v>90.73211946907116</c:v>
                </c:pt>
                <c:pt idx="5">
                  <c:v>90.36944466090571</c:v>
                </c:pt>
                <c:pt idx="6">
                  <c:v>90.31360041403386</c:v>
                </c:pt>
                <c:pt idx="7">
                  <c:v>87.1461408629567</c:v>
                </c:pt>
                <c:pt idx="8">
                  <c:v>82.1368009990958</c:v>
                </c:pt>
                <c:pt idx="9">
                  <c:v>80.37374550317654</c:v>
                </c:pt>
                <c:pt idx="10">
                  <c:v>73.87525461762208</c:v>
                </c:pt>
                <c:pt idx="11">
                  <c:v>73.85584324952596</c:v>
                </c:pt>
                <c:pt idx="12">
                  <c:v>73.64468152570323</c:v>
                </c:pt>
                <c:pt idx="13">
                  <c:v>73.52804503313055</c:v>
                </c:pt>
                <c:pt idx="14">
                  <c:v>73.4579090904635</c:v>
                </c:pt>
                <c:pt idx="15">
                  <c:v>67.44899173618941</c:v>
                </c:pt>
                <c:pt idx="16">
                  <c:v>66.93439689903816</c:v>
                </c:pt>
                <c:pt idx="17">
                  <c:v>66.1424996685995</c:v>
                </c:pt>
                <c:pt idx="18">
                  <c:v>65.73219589980299</c:v>
                </c:pt>
                <c:pt idx="19">
                  <c:v>64.84090589626359</c:v>
                </c:pt>
                <c:pt idx="20">
                  <c:v>63.217280489378766</c:v>
                </c:pt>
                <c:pt idx="21">
                  <c:v>61.86024987598022</c:v>
                </c:pt>
                <c:pt idx="22">
                  <c:v>61.02125652674457</c:v>
                </c:pt>
                <c:pt idx="23">
                  <c:v>59.061558696520514</c:v>
                </c:pt>
                <c:pt idx="24">
                  <c:v>58.73580039900326</c:v>
                </c:pt>
                <c:pt idx="25">
                  <c:v>55.16444286841524</c:v>
                </c:pt>
                <c:pt idx="26">
                  <c:v>54.84523709415012</c:v>
                </c:pt>
                <c:pt idx="27">
                  <c:v>53.19948078656211</c:v>
                </c:pt>
                <c:pt idx="28">
                  <c:v>50.79348625893476</c:v>
                </c:pt>
                <c:pt idx="29">
                  <c:v>50.59359207030876</c:v>
                </c:pt>
                <c:pt idx="30">
                  <c:v>48.87316654501919</c:v>
                </c:pt>
                <c:pt idx="31">
                  <c:v>48.34169989238117</c:v>
                </c:pt>
                <c:pt idx="32">
                  <c:v>46.84847014245994</c:v>
                </c:pt>
                <c:pt idx="33">
                  <c:v>46.56016415408413</c:v>
                </c:pt>
                <c:pt idx="34">
                  <c:v>44.67737829387383</c:v>
                </c:pt>
                <c:pt idx="35">
                  <c:v>42.7268653596586</c:v>
                </c:pt>
                <c:pt idx="36">
                  <c:v>38.252632718987066</c:v>
                </c:pt>
                <c:pt idx="37">
                  <c:v>37.36398380100177</c:v>
                </c:pt>
                <c:pt idx="38">
                  <c:v>36.7050424827784</c:v>
                </c:pt>
                <c:pt idx="39">
                  <c:v>33.482814177114754</c:v>
                </c:pt>
                <c:pt idx="40">
                  <c:v>31.071409202967892</c:v>
                </c:pt>
                <c:pt idx="41">
                  <c:v>30.21472759156809</c:v>
                </c:pt>
                <c:pt idx="42">
                  <c:v>28.354870879881258</c:v>
                </c:pt>
                <c:pt idx="43">
                  <c:v>27.253277596206782</c:v>
                </c:pt>
                <c:pt idx="44">
                  <c:v>26.687055079468486</c:v>
                </c:pt>
                <c:pt idx="45">
                  <c:v>24.793743617511435</c:v>
                </c:pt>
                <c:pt idx="46">
                  <c:v>23.089402610592312</c:v>
                </c:pt>
                <c:pt idx="47">
                  <c:v>20.842475821831183</c:v>
                </c:pt>
                <c:pt idx="48">
                  <c:v>18.036732466429225</c:v>
                </c:pt>
                <c:pt idx="49">
                  <c:v>16.230591824472004</c:v>
                </c:pt>
                <c:pt idx="50">
                  <c:v>15.111425525751226</c:v>
                </c:pt>
                <c:pt idx="51">
                  <c:v>15.072818219847498</c:v>
                </c:pt>
                <c:pt idx="52">
                  <c:v>14.84697845914554</c:v>
                </c:pt>
                <c:pt idx="53">
                  <c:v>12.304842423295284</c:v>
                </c:pt>
                <c:pt idx="54">
                  <c:v>10.370575571517861</c:v>
                </c:pt>
                <c:pt idx="55">
                  <c:v>9.168026488254224</c:v>
                </c:pt>
                <c:pt idx="56">
                  <c:v>8.638203686151641</c:v>
                </c:pt>
                <c:pt idx="57">
                  <c:v>5.54886157360508</c:v>
                </c:pt>
                <c:pt idx="58">
                  <c:v>5.512603252053351</c:v>
                </c:pt>
                <c:pt idx="59">
                  <c:v>5.311150623667919</c:v>
                </c:pt>
                <c:pt idx="60">
                  <c:v>1.126824875612217</c:v>
                </c:pt>
                <c:pt idx="61">
                  <c:v>0.591293574108315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微创骨科</c:v>
                </c:pt>
                <c:pt idx="2">
                  <c:v>肝胆外科</c:v>
                </c:pt>
                <c:pt idx="3">
                  <c:v>心血管内科</c:v>
                </c:pt>
                <c:pt idx="4">
                  <c:v>肾脏内科</c:v>
                </c:pt>
                <c:pt idx="5">
                  <c:v>肾病科</c:v>
                </c:pt>
                <c:pt idx="6">
                  <c:v>产科</c:v>
                </c:pt>
                <c:pt idx="7">
                  <c:v>东区重症医学科</c:v>
                </c:pt>
                <c:pt idx="8">
                  <c:v>心病二科</c:v>
                </c:pt>
                <c:pt idx="9">
                  <c:v>骨科</c:v>
                </c:pt>
                <c:pt idx="10">
                  <c:v>康复科</c:v>
                </c:pt>
                <c:pt idx="11">
                  <c:v>神经内科</c:v>
                </c:pt>
                <c:pt idx="12">
                  <c:v>综合内科</c:v>
                </c:pt>
                <c:pt idx="13">
                  <c:v>脾胃病科</c:v>
                </c:pt>
                <c:pt idx="14">
                  <c:v>治未病中心</c:v>
                </c:pt>
                <c:pt idx="15">
                  <c:v>肝病科</c:v>
                </c:pt>
                <c:pt idx="16">
                  <c:v>针灸科</c:v>
                </c:pt>
                <c:pt idx="17">
                  <c:v>妇科妇二科合并</c:v>
                </c:pt>
                <c:pt idx="18">
                  <c:v>小儿推拿科</c:v>
                </c:pt>
                <c:pt idx="19">
                  <c:v>皮肤科</c:v>
                </c:pt>
                <c:pt idx="20">
                  <c:v>周围血管科</c:v>
                </c:pt>
                <c:pt idx="21">
                  <c:v>妇二科</c:v>
                </c:pt>
                <c:pt idx="22">
                  <c:v>重症医学科</c:v>
                </c:pt>
                <c:pt idx="23">
                  <c:v>眼科</c:v>
                </c:pt>
                <c:pt idx="24">
                  <c:v>美容皮肤科</c:v>
                </c:pt>
                <c:pt idx="25">
                  <c:v>神经外科</c:v>
                </c:pt>
                <c:pt idx="26">
                  <c:v>心病四科</c:v>
                </c:pt>
                <c:pt idx="27">
                  <c:v>儿科</c:v>
                </c:pt>
                <c:pt idx="28">
                  <c:v>身心医学科</c:v>
                </c:pt>
                <c:pt idx="29">
                  <c:v>心病一科</c:v>
                </c:pt>
                <c:pt idx="30">
                  <c:v>口腔科</c:v>
                </c:pt>
                <c:pt idx="31">
                  <c:v>泌尿外科</c:v>
                </c:pt>
                <c:pt idx="32">
                  <c:v>显微骨科</c:v>
                </c:pt>
                <c:pt idx="33">
                  <c:v>脑病一科</c:v>
                </c:pt>
                <c:pt idx="34">
                  <c:v>脾胃科消化科合并</c:v>
                </c:pt>
                <c:pt idx="35">
                  <c:v>老年医学科</c:v>
                </c:pt>
                <c:pt idx="36">
                  <c:v>普通外科</c:v>
                </c:pt>
                <c:pt idx="37">
                  <c:v>创伤骨科</c:v>
                </c:pt>
                <c:pt idx="38">
                  <c:v>心病三科</c:v>
                </c:pt>
                <c:pt idx="39">
                  <c:v>东区肾病科</c:v>
                </c:pt>
                <c:pt idx="40">
                  <c:v>关节骨科</c:v>
                </c:pt>
                <c:pt idx="41">
                  <c:v>血液科</c:v>
                </c:pt>
                <c:pt idx="42">
                  <c:v>小儿骨科</c:v>
                </c:pt>
                <c:pt idx="43">
                  <c:v>运动损伤骨科</c:v>
                </c:pt>
                <c:pt idx="44">
                  <c:v>内分泌科</c:v>
                </c:pt>
                <c:pt idx="45">
                  <c:v>消化内科</c:v>
                </c:pt>
                <c:pt idx="46">
                  <c:v>中医外治中心</c:v>
                </c:pt>
                <c:pt idx="47">
                  <c:v>推拿科</c:v>
                </c:pt>
                <c:pt idx="48">
                  <c:v>男科</c:v>
                </c:pt>
                <c:pt idx="49">
                  <c:v>中医经典科</c:v>
                </c:pt>
                <c:pt idx="50">
                  <c:v>风湿病科</c:v>
                </c:pt>
                <c:pt idx="51">
                  <c:v>脑病二科</c:v>
                </c:pt>
                <c:pt idx="52">
                  <c:v>呼吸内科</c:v>
                </c:pt>
                <c:pt idx="53">
                  <c:v>肿瘤内科</c:v>
                </c:pt>
                <c:pt idx="54">
                  <c:v>脊柱骨科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耳鼻喉科</c:v>
                </c:pt>
                <c:pt idx="58">
                  <c:v>医院</c:v>
                </c:pt>
                <c:pt idx="59">
                  <c:v>乳腺甲状腺外科</c:v>
                </c:pt>
                <c:pt idx="60">
                  <c:v>妇科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99.3444709425519</c:v>
                </c:pt>
                <c:pt idx="2">
                  <c:v>99.13322707791646</c:v>
                </c:pt>
                <c:pt idx="3">
                  <c:v>98.60569740993549</c:v>
                </c:pt>
                <c:pt idx="4">
                  <c:v>98.50299914116464</c:v>
                </c:pt>
                <c:pt idx="5">
                  <c:v>98.0301157724951</c:v>
                </c:pt>
                <c:pt idx="6">
                  <c:v>98.00558206241942</c:v>
                </c:pt>
                <c:pt idx="7">
                  <c:v>93.49564327488102</c:v>
                </c:pt>
                <c:pt idx="8">
                  <c:v>87.23627584656761</c:v>
                </c:pt>
                <c:pt idx="9">
                  <c:v>86.83567644116833</c:v>
                </c:pt>
                <c:pt idx="10">
                  <c:v>86.48678158618674</c:v>
                </c:pt>
                <c:pt idx="11">
                  <c:v>84.93497936758249</c:v>
                </c:pt>
                <c:pt idx="12">
                  <c:v>84.54835808577285</c:v>
                </c:pt>
                <c:pt idx="13">
                  <c:v>82.99002548714415</c:v>
                </c:pt>
                <c:pt idx="14">
                  <c:v>78.56846763825442</c:v>
                </c:pt>
                <c:pt idx="15">
                  <c:v>77.36061433128029</c:v>
                </c:pt>
                <c:pt idx="16">
                  <c:v>74.12882314030765</c:v>
                </c:pt>
                <c:pt idx="17">
                  <c:v>73.08296430801533</c:v>
                </c:pt>
                <c:pt idx="18">
                  <c:v>71.77274746531938</c:v>
                </c:pt>
                <c:pt idx="19">
                  <c:v>70.36597521831956</c:v>
                </c:pt>
                <c:pt idx="20">
                  <c:v>68.43603943108431</c:v>
                </c:pt>
                <c:pt idx="21">
                  <c:v>67.26601289035669</c:v>
                </c:pt>
                <c:pt idx="22">
                  <c:v>64.33857554481743</c:v>
                </c:pt>
                <c:pt idx="23">
                  <c:v>64.13530127460925</c:v>
                </c:pt>
                <c:pt idx="24">
                  <c:v>63.530919798756145</c:v>
                </c:pt>
                <c:pt idx="25">
                  <c:v>62.05216544269203</c:v>
                </c:pt>
                <c:pt idx="26">
                  <c:v>61.18123074647746</c:v>
                </c:pt>
                <c:pt idx="27">
                  <c:v>60.65993007283972</c:v>
                </c:pt>
                <c:pt idx="28">
                  <c:v>60.407987925284345</c:v>
                </c:pt>
                <c:pt idx="29">
                  <c:v>56.8746018726403</c:v>
                </c:pt>
                <c:pt idx="30">
                  <c:v>54.21798326372197</c:v>
                </c:pt>
                <c:pt idx="31">
                  <c:v>46.58750967762512</c:v>
                </c:pt>
                <c:pt idx="32">
                  <c:v>45.85448464368406</c:v>
                </c:pt>
                <c:pt idx="33">
                  <c:v>42.603358135412165</c:v>
                </c:pt>
                <c:pt idx="34">
                  <c:v>41.64405576554327</c:v>
                </c:pt>
                <c:pt idx="35">
                  <c:v>40.903870912478894</c:v>
                </c:pt>
                <c:pt idx="36">
                  <c:v>38.98618202693101</c:v>
                </c:pt>
                <c:pt idx="37">
                  <c:v>38.718575576130384</c:v>
                </c:pt>
                <c:pt idx="38">
                  <c:v>36.196469688864326</c:v>
                </c:pt>
                <c:pt idx="39">
                  <c:v>34.94151750238858</c:v>
                </c:pt>
                <c:pt idx="40">
                  <c:v>34.45656966295277</c:v>
                </c:pt>
                <c:pt idx="41">
                  <c:v>33.65997972904284</c:v>
                </c:pt>
                <c:pt idx="42">
                  <c:v>33.40273410788132</c:v>
                </c:pt>
                <c:pt idx="43">
                  <c:v>32.723724582984715</c:v>
                </c:pt>
                <c:pt idx="44">
                  <c:v>31.813790835627778</c:v>
                </c:pt>
                <c:pt idx="45">
                  <c:v>31.002826372184593</c:v>
                </c:pt>
                <c:pt idx="46">
                  <c:v>30.757294726533466</c:v>
                </c:pt>
                <c:pt idx="47">
                  <c:v>28.102090418830688</c:v>
                </c:pt>
                <c:pt idx="48">
                  <c:v>27.05771740313429</c:v>
                </c:pt>
                <c:pt idx="49">
                  <c:v>26.92096008388263</c:v>
                </c:pt>
                <c:pt idx="50">
                  <c:v>26.723565595733728</c:v>
                </c:pt>
                <c:pt idx="51">
                  <c:v>26.195949464704967</c:v>
                </c:pt>
                <c:pt idx="52">
                  <c:v>24.90498564885195</c:v>
                </c:pt>
                <c:pt idx="53">
                  <c:v>24.78872005321505</c:v>
                </c:pt>
                <c:pt idx="54">
                  <c:v>22.254628354376685</c:v>
                </c:pt>
                <c:pt idx="55">
                  <c:v>18.81512157245807</c:v>
                </c:pt>
                <c:pt idx="56">
                  <c:v>17.31647025246225</c:v>
                </c:pt>
                <c:pt idx="57">
                  <c:v>12.88992156571951</c:v>
                </c:pt>
                <c:pt idx="58">
                  <c:v>5.83578030675539</c:v>
                </c:pt>
                <c:pt idx="59">
                  <c:v>2.528737062145162</c:v>
                </c:pt>
                <c:pt idx="60">
                  <c:v>2.3189423004942022</c:v>
                </c:pt>
                <c:pt idx="61">
                  <c:v>1.1949690812144997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东区重症医学科</c:v>
                </c:pt>
                <c:pt idx="2">
                  <c:v>心血管内科</c:v>
                </c:pt>
                <c:pt idx="3">
                  <c:v>胸外科</c:v>
                </c:pt>
                <c:pt idx="4">
                  <c:v>肾脏内科</c:v>
                </c:pt>
                <c:pt idx="5">
                  <c:v>心病二科</c:v>
                </c:pt>
                <c:pt idx="6">
                  <c:v>重症医学科</c:v>
                </c:pt>
                <c:pt idx="7">
                  <c:v>肝胆外科</c:v>
                </c:pt>
                <c:pt idx="8">
                  <c:v>小儿推拿科</c:v>
                </c:pt>
                <c:pt idx="9">
                  <c:v>风湿病科</c:v>
                </c:pt>
                <c:pt idx="10">
                  <c:v>美容皮肤科</c:v>
                </c:pt>
                <c:pt idx="11">
                  <c:v>关节骨科</c:v>
                </c:pt>
                <c:pt idx="12">
                  <c:v>运动损伤骨科</c:v>
                </c:pt>
                <c:pt idx="13">
                  <c:v>妇科</c:v>
                </c:pt>
                <c:pt idx="14">
                  <c:v>脊柱骨科</c:v>
                </c:pt>
                <c:pt idx="15">
                  <c:v>老年医学科</c:v>
                </c:pt>
                <c:pt idx="16">
                  <c:v>西区重症医学科</c:v>
                </c:pt>
                <c:pt idx="17">
                  <c:v>骨科</c:v>
                </c:pt>
                <c:pt idx="18">
                  <c:v>呼吸内科</c:v>
                </c:pt>
                <c:pt idx="19">
                  <c:v>中医外治中心</c:v>
                </c:pt>
                <c:pt idx="20">
                  <c:v>显微骨科</c:v>
                </c:pt>
                <c:pt idx="21">
                  <c:v>儿科</c:v>
                </c:pt>
                <c:pt idx="22">
                  <c:v>针灸科</c:v>
                </c:pt>
                <c:pt idx="23">
                  <c:v>口腔科</c:v>
                </c:pt>
                <c:pt idx="24">
                  <c:v>妇科妇二科合并</c:v>
                </c:pt>
                <c:pt idx="25">
                  <c:v>普通外科</c:v>
                </c:pt>
                <c:pt idx="26">
                  <c:v>东区肾病科</c:v>
                </c:pt>
                <c:pt idx="27">
                  <c:v>医院</c:v>
                </c:pt>
                <c:pt idx="28">
                  <c:v>心病三科</c:v>
                </c:pt>
                <c:pt idx="29">
                  <c:v>脾胃病科</c:v>
                </c:pt>
                <c:pt idx="30">
                  <c:v>康复科</c:v>
                </c:pt>
                <c:pt idx="31">
                  <c:v>微创骨科</c:v>
                </c:pt>
                <c:pt idx="32">
                  <c:v>小儿骨科</c:v>
                </c:pt>
                <c:pt idx="33">
                  <c:v>泌尿外科</c:v>
                </c:pt>
                <c:pt idx="34">
                  <c:v>产科</c:v>
                </c:pt>
                <c:pt idx="35">
                  <c:v>消化内科</c:v>
                </c:pt>
                <c:pt idx="36">
                  <c:v>皮肤科</c:v>
                </c:pt>
                <c:pt idx="37">
                  <c:v>内分泌科</c:v>
                </c:pt>
                <c:pt idx="38">
                  <c:v>肾病科</c:v>
                </c:pt>
                <c:pt idx="39">
                  <c:v>身心医学科</c:v>
                </c:pt>
                <c:pt idx="40">
                  <c:v>综合内科</c:v>
                </c:pt>
                <c:pt idx="41">
                  <c:v>眼科</c:v>
                </c:pt>
                <c:pt idx="42">
                  <c:v>周围血管科</c:v>
                </c:pt>
                <c:pt idx="43">
                  <c:v>脾胃科消化科合并</c:v>
                </c:pt>
                <c:pt idx="44">
                  <c:v>男科</c:v>
                </c:pt>
                <c:pt idx="45">
                  <c:v>创伤骨科</c:v>
                </c:pt>
                <c:pt idx="46">
                  <c:v>神经外科</c:v>
                </c:pt>
                <c:pt idx="47">
                  <c:v>乳腺甲状腺外科</c:v>
                </c:pt>
                <c:pt idx="48">
                  <c:v>神经内科</c:v>
                </c:pt>
                <c:pt idx="49">
                  <c:v>肝病科</c:v>
                </c:pt>
                <c:pt idx="50">
                  <c:v>妇二科</c:v>
                </c:pt>
                <c:pt idx="51">
                  <c:v>耳鼻喉科</c:v>
                </c:pt>
                <c:pt idx="52">
                  <c:v>推拿科</c:v>
                </c:pt>
                <c:pt idx="53">
                  <c:v>心病四科</c:v>
                </c:pt>
                <c:pt idx="54">
                  <c:v>肛肠科</c:v>
                </c:pt>
                <c:pt idx="55">
                  <c:v>脑病三科</c:v>
                </c:pt>
                <c:pt idx="56">
                  <c:v>肿瘤内科</c:v>
                </c:pt>
                <c:pt idx="57">
                  <c:v>心病一科</c:v>
                </c:pt>
                <c:pt idx="58">
                  <c:v>脑病二科</c:v>
                </c:pt>
                <c:pt idx="59">
                  <c:v>治未病中心</c:v>
                </c:pt>
                <c:pt idx="60">
                  <c:v>血液科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23.421729824332733</c:v>
                </c:pt>
                <c:pt idx="2">
                  <c:v>3.4459289313734356</c:v>
                </c:pt>
                <c:pt idx="3">
                  <c:v>3.0711450182242253</c:v>
                </c:pt>
                <c:pt idx="4">
                  <c:v>2.75543712375363</c:v>
                </c:pt>
                <c:pt idx="5">
                  <c:v>2.3501747999611107</c:v>
                </c:pt>
                <c:pt idx="6">
                  <c:v>2.2463462798099605</c:v>
                </c:pt>
                <c:pt idx="7">
                  <c:v>1.8079598921264135</c:v>
                </c:pt>
                <c:pt idx="8">
                  <c:v>1.7732965883101324</c:v>
                </c:pt>
                <c:pt idx="9">
                  <c:v>1.5810238743165583</c:v>
                </c:pt>
                <c:pt idx="10">
                  <c:v>1.554491434184528</c:v>
                </c:pt>
                <c:pt idx="11">
                  <c:v>1.3947721553225683</c:v>
                </c:pt>
                <c:pt idx="12">
                  <c:v>1.2508555725601733</c:v>
                </c:pt>
                <c:pt idx="13">
                  <c:v>1.166464480921859</c:v>
                </c:pt>
                <c:pt idx="14">
                  <c:v>1.1544432472572936</c:v>
                </c:pt>
                <c:pt idx="15">
                  <c:v>1.0395291174888557</c:v>
                </c:pt>
                <c:pt idx="16">
                  <c:v>0.9920108241326889</c:v>
                </c:pt>
                <c:pt idx="17">
                  <c:v>0.9175675590044143</c:v>
                </c:pt>
                <c:pt idx="18">
                  <c:v>0.9061543957781941</c:v>
                </c:pt>
                <c:pt idx="19">
                  <c:v>0.7645553759018127</c:v>
                </c:pt>
                <c:pt idx="20">
                  <c:v>0.7568576868815913</c:v>
                </c:pt>
                <c:pt idx="21">
                  <c:v>0.7367544917873586</c:v>
                </c:pt>
                <c:pt idx="22">
                  <c:v>0.717905653622885</c:v>
                </c:pt>
                <c:pt idx="23">
                  <c:v>0.6996805931952191</c:v>
                </c:pt>
                <c:pt idx="24">
                  <c:v>0.6968011154578453</c:v>
                </c:pt>
                <c:pt idx="25">
                  <c:v>0.6777685004665384</c:v>
                </c:pt>
                <c:pt idx="26">
                  <c:v>0.6759513450441371</c:v>
                </c:pt>
                <c:pt idx="27">
                  <c:v>0.6290203665805871</c:v>
                </c:pt>
                <c:pt idx="28">
                  <c:v>0.6179666500194699</c:v>
                </c:pt>
                <c:pt idx="29">
                  <c:v>0.6045405255736974</c:v>
                </c:pt>
                <c:pt idx="30">
                  <c:v>0.5733774741796839</c:v>
                </c:pt>
                <c:pt idx="31">
                  <c:v>0.5452195738711647</c:v>
                </c:pt>
                <c:pt idx="32">
                  <c:v>0.5300992260975743</c:v>
                </c:pt>
                <c:pt idx="33">
                  <c:v>0.5288174048593275</c:v>
                </c:pt>
                <c:pt idx="34">
                  <c:v>0.5111591092061715</c:v>
                </c:pt>
                <c:pt idx="35">
                  <c:v>0.472368674723562</c:v>
                </c:pt>
                <c:pt idx="36">
                  <c:v>0.47205555016475687</c:v>
                </c:pt>
                <c:pt idx="37">
                  <c:v>0.43667030307225635</c:v>
                </c:pt>
                <c:pt idx="38">
                  <c:v>0.42876587917194003</c:v>
                </c:pt>
                <c:pt idx="39">
                  <c:v>0.42001381234863666</c:v>
                </c:pt>
                <c:pt idx="40">
                  <c:v>0.41976711256526617</c:v>
                </c:pt>
                <c:pt idx="41">
                  <c:v>0.4193263093222257</c:v>
                </c:pt>
                <c:pt idx="42">
                  <c:v>0.41849503394321524</c:v>
                </c:pt>
                <c:pt idx="43">
                  <c:v>0.4138287062251016</c:v>
                </c:pt>
                <c:pt idx="44">
                  <c:v>0.4077768956152642</c:v>
                </c:pt>
                <c:pt idx="45">
                  <c:v>0.3717990001294878</c:v>
                </c:pt>
                <c:pt idx="46">
                  <c:v>0.3399216106109543</c:v>
                </c:pt>
                <c:pt idx="47">
                  <c:v>0.338280734364042</c:v>
                </c:pt>
                <c:pt idx="48">
                  <c:v>0.32372302141586534</c:v>
                </c:pt>
                <c:pt idx="49">
                  <c:v>0.32017455137084644</c:v>
                </c:pt>
                <c:pt idx="50">
                  <c:v>0.3179142909122014</c:v>
                </c:pt>
                <c:pt idx="51">
                  <c:v>0.31600723922172475</c:v>
                </c:pt>
                <c:pt idx="52">
                  <c:v>0.31438090639004507</c:v>
                </c:pt>
                <c:pt idx="53">
                  <c:v>0.311712748098422</c:v>
                </c:pt>
                <c:pt idx="54">
                  <c:v>0.30645343249223433</c:v>
                </c:pt>
                <c:pt idx="55">
                  <c:v>0.2955631943785091</c:v>
                </c:pt>
                <c:pt idx="56">
                  <c:v>0.2929872402040259</c:v>
                </c:pt>
                <c:pt idx="57">
                  <c:v>0.29199866320946777</c:v>
                </c:pt>
                <c:pt idx="58">
                  <c:v>0.2799845384360008</c:v>
                </c:pt>
                <c:pt idx="59">
                  <c:v>0.2797440942277361</c:v>
                </c:pt>
                <c:pt idx="60">
                  <c:v>0.2784669441203258</c:v>
                </c:pt>
                <c:pt idx="61">
                  <c:v>0.2784535700695932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心病一科</c:v>
                </c:pt>
                <c:pt idx="2">
                  <c:v>肛肠科</c:v>
                </c:pt>
                <c:pt idx="3">
                  <c:v>脾胃病科</c:v>
                </c:pt>
                <c:pt idx="4">
                  <c:v>神经内科</c:v>
                </c:pt>
                <c:pt idx="5">
                  <c:v>周围血管科</c:v>
                </c:pt>
                <c:pt idx="6">
                  <c:v>脊柱骨科</c:v>
                </c:pt>
                <c:pt idx="7">
                  <c:v>乳腺甲状腺外科</c:v>
                </c:pt>
                <c:pt idx="8">
                  <c:v>肝胆外科</c:v>
                </c:pt>
                <c:pt idx="9">
                  <c:v>心病二科</c:v>
                </c:pt>
                <c:pt idx="10">
                  <c:v>儿科</c:v>
                </c:pt>
                <c:pt idx="11">
                  <c:v>妇科妇二科合并</c:v>
                </c:pt>
                <c:pt idx="12">
                  <c:v>消化内科</c:v>
                </c:pt>
                <c:pt idx="13">
                  <c:v>微创骨科</c:v>
                </c:pt>
                <c:pt idx="14">
                  <c:v>肿瘤内科</c:v>
                </c:pt>
                <c:pt idx="15">
                  <c:v>综合内科</c:v>
                </c:pt>
                <c:pt idx="16">
                  <c:v>肝病科</c:v>
                </c:pt>
                <c:pt idx="17">
                  <c:v>医院</c:v>
                </c:pt>
                <c:pt idx="18">
                  <c:v>呼吸内科</c:v>
                </c:pt>
                <c:pt idx="19">
                  <c:v>内分泌科</c:v>
                </c:pt>
                <c:pt idx="20">
                  <c:v>耳鼻喉科</c:v>
                </c:pt>
                <c:pt idx="21">
                  <c:v>血液科</c:v>
                </c:pt>
                <c:pt idx="22">
                  <c:v>神经外科</c:v>
                </c:pt>
                <c:pt idx="23">
                  <c:v>西区重症医学科</c:v>
                </c:pt>
                <c:pt idx="24">
                  <c:v>男科</c:v>
                </c:pt>
                <c:pt idx="25">
                  <c:v>脑病一科</c:v>
                </c:pt>
                <c:pt idx="26">
                  <c:v>眼科</c:v>
                </c:pt>
                <c:pt idx="27">
                  <c:v>肾脏内科</c:v>
                </c:pt>
                <c:pt idx="28">
                  <c:v>心血管内科</c:v>
                </c:pt>
                <c:pt idx="29">
                  <c:v>针灸科</c:v>
                </c:pt>
                <c:pt idx="30">
                  <c:v>中医外治中心</c:v>
                </c:pt>
                <c:pt idx="31">
                  <c:v>关节骨科</c:v>
                </c:pt>
                <c:pt idx="32">
                  <c:v>皮肤科</c:v>
                </c:pt>
                <c:pt idx="33">
                  <c:v>美容皮肤科</c:v>
                </c:pt>
                <c:pt idx="34">
                  <c:v>脾胃科消化科合并</c:v>
                </c:pt>
                <c:pt idx="35">
                  <c:v>普通外科</c:v>
                </c:pt>
                <c:pt idx="36">
                  <c:v>妇二科</c:v>
                </c:pt>
                <c:pt idx="37">
                  <c:v>泌尿外科</c:v>
                </c:pt>
                <c:pt idx="38">
                  <c:v>推拿科</c:v>
                </c:pt>
                <c:pt idx="39">
                  <c:v>脑病三科</c:v>
                </c:pt>
                <c:pt idx="40">
                  <c:v>身心医学科</c:v>
                </c:pt>
                <c:pt idx="41">
                  <c:v>显微骨科</c:v>
                </c:pt>
                <c:pt idx="42">
                  <c:v>心病三科</c:v>
                </c:pt>
                <c:pt idx="43">
                  <c:v>重症医学科</c:v>
                </c:pt>
                <c:pt idx="44">
                  <c:v>康复科</c:v>
                </c:pt>
                <c:pt idx="45">
                  <c:v>运动损伤骨科</c:v>
                </c:pt>
                <c:pt idx="46">
                  <c:v>治未病中心</c:v>
                </c:pt>
                <c:pt idx="47">
                  <c:v>产科</c:v>
                </c:pt>
                <c:pt idx="48">
                  <c:v>老年医学科</c:v>
                </c:pt>
                <c:pt idx="49">
                  <c:v>小儿骨科</c:v>
                </c:pt>
                <c:pt idx="50">
                  <c:v>中医经典科</c:v>
                </c:pt>
                <c:pt idx="51">
                  <c:v>胸外科</c:v>
                </c:pt>
                <c:pt idx="52">
                  <c:v>风湿病科</c:v>
                </c:pt>
                <c:pt idx="53">
                  <c:v>东区肾病科</c:v>
                </c:pt>
                <c:pt idx="54">
                  <c:v>小儿推拿科</c:v>
                </c:pt>
                <c:pt idx="55">
                  <c:v>创伤骨科</c:v>
                </c:pt>
                <c:pt idx="56">
                  <c:v>口腔科</c:v>
                </c:pt>
                <c:pt idx="57">
                  <c:v>肾病科</c:v>
                </c:pt>
                <c:pt idx="58">
                  <c:v>东区重症医学科</c:v>
                </c:pt>
                <c:pt idx="59">
                  <c:v>脑病二科</c:v>
                </c:pt>
                <c:pt idx="60">
                  <c:v>骨科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98.51182219105293</c:v>
                </c:pt>
                <c:pt idx="2">
                  <c:v>98.04786943061791</c:v>
                </c:pt>
                <c:pt idx="3">
                  <c:v>98.0034688355115</c:v>
                </c:pt>
                <c:pt idx="4">
                  <c:v>96.06131683541345</c:v>
                </c:pt>
                <c:pt idx="5">
                  <c:v>93.84034376436894</c:v>
                </c:pt>
                <c:pt idx="6">
                  <c:v>92.95826983148145</c:v>
                </c:pt>
                <c:pt idx="7">
                  <c:v>91.84918294877005</c:v>
                </c:pt>
                <c:pt idx="8">
                  <c:v>90.98726013660338</c:v>
                </c:pt>
                <c:pt idx="9">
                  <c:v>88.63415923074669</c:v>
                </c:pt>
                <c:pt idx="10">
                  <c:v>87.80237615957698</c:v>
                </c:pt>
                <c:pt idx="11">
                  <c:v>84.50047964317366</c:v>
                </c:pt>
                <c:pt idx="12">
                  <c:v>76.32253955805585</c:v>
                </c:pt>
                <c:pt idx="13">
                  <c:v>74.84958411177804</c:v>
                </c:pt>
                <c:pt idx="14">
                  <c:v>74.47749268237446</c:v>
                </c:pt>
                <c:pt idx="15">
                  <c:v>69.39018059903425</c:v>
                </c:pt>
                <c:pt idx="16">
                  <c:v>65.80719184332735</c:v>
                </c:pt>
                <c:pt idx="17">
                  <c:v>65.46354519918404</c:v>
                </c:pt>
                <c:pt idx="18">
                  <c:v>64.79470302099945</c:v>
                </c:pt>
                <c:pt idx="19">
                  <c:v>63.539204945942764</c:v>
                </c:pt>
                <c:pt idx="20">
                  <c:v>60.959420671707335</c:v>
                </c:pt>
                <c:pt idx="21">
                  <c:v>59.7163317670862</c:v>
                </c:pt>
                <c:pt idx="22">
                  <c:v>57.83768962941208</c:v>
                </c:pt>
                <c:pt idx="23">
                  <c:v>56.58374405692841</c:v>
                </c:pt>
                <c:pt idx="24">
                  <c:v>56.16552251418939</c:v>
                </c:pt>
                <c:pt idx="25">
                  <c:v>52.29640352237765</c:v>
                </c:pt>
                <c:pt idx="26">
                  <c:v>51.90516148841406</c:v>
                </c:pt>
                <c:pt idx="27">
                  <c:v>49.63992257722001</c:v>
                </c:pt>
                <c:pt idx="28">
                  <c:v>48.435504105021835</c:v>
                </c:pt>
                <c:pt idx="29">
                  <c:v>47.26485528131548</c:v>
                </c:pt>
                <c:pt idx="30">
                  <c:v>44.86787466648652</c:v>
                </c:pt>
                <c:pt idx="31">
                  <c:v>44.215868609302284</c:v>
                </c:pt>
                <c:pt idx="32">
                  <c:v>42.24916920918539</c:v>
                </c:pt>
                <c:pt idx="33">
                  <c:v>42.00758957927615</c:v>
                </c:pt>
                <c:pt idx="34">
                  <c:v>41.15321704158458</c:v>
                </c:pt>
                <c:pt idx="35">
                  <c:v>30.89288650576387</c:v>
                </c:pt>
                <c:pt idx="36">
                  <c:v>28.565663203902922</c:v>
                </c:pt>
                <c:pt idx="37">
                  <c:v>27.40866596777676</c:v>
                </c:pt>
                <c:pt idx="38">
                  <c:v>26.515549608470135</c:v>
                </c:pt>
                <c:pt idx="39">
                  <c:v>23.901304305190905</c:v>
                </c:pt>
                <c:pt idx="40">
                  <c:v>23.40116937803393</c:v>
                </c:pt>
                <c:pt idx="41">
                  <c:v>21.07583150129842</c:v>
                </c:pt>
                <c:pt idx="42">
                  <c:v>20.335692932197464</c:v>
                </c:pt>
                <c:pt idx="43">
                  <c:v>19.965250320075427</c:v>
                </c:pt>
                <c:pt idx="44">
                  <c:v>18.2083406950361</c:v>
                </c:pt>
                <c:pt idx="45">
                  <c:v>16.23994615764866</c:v>
                </c:pt>
                <c:pt idx="46">
                  <c:v>16.010108561500175</c:v>
                </c:pt>
                <c:pt idx="47">
                  <c:v>15.227529243462895</c:v>
                </c:pt>
                <c:pt idx="48">
                  <c:v>15.073307934692432</c:v>
                </c:pt>
                <c:pt idx="49">
                  <c:v>13.01630056985816</c:v>
                </c:pt>
                <c:pt idx="50">
                  <c:v>12.58560091512627</c:v>
                </c:pt>
                <c:pt idx="51">
                  <c:v>10.721130677338687</c:v>
                </c:pt>
                <c:pt idx="52">
                  <c:v>10.128703695335487</c:v>
                </c:pt>
                <c:pt idx="53">
                  <c:v>7.901234173045297</c:v>
                </c:pt>
                <c:pt idx="54">
                  <c:v>7.03024978115435</c:v>
                </c:pt>
                <c:pt idx="55">
                  <c:v>6.863413716904052</c:v>
                </c:pt>
                <c:pt idx="56">
                  <c:v>6.8296479161466985</c:v>
                </c:pt>
                <c:pt idx="57">
                  <c:v>5.999350257337781</c:v>
                </c:pt>
                <c:pt idx="58">
                  <c:v>5.401459190813797</c:v>
                </c:pt>
                <c:pt idx="59">
                  <c:v>4.9960401047457985</c:v>
                </c:pt>
                <c:pt idx="60">
                  <c:v>3.7835272673685703</c:v>
                </c:pt>
                <c:pt idx="61">
                  <c:v>2.036996792607796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血液科</c:v>
                </c:pt>
                <c:pt idx="2">
                  <c:v>肝胆外科</c:v>
                </c:pt>
                <c:pt idx="3">
                  <c:v>中医外治中心</c:v>
                </c:pt>
                <c:pt idx="4">
                  <c:v>肾病科</c:v>
                </c:pt>
                <c:pt idx="5">
                  <c:v>脑病三科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重症医学科</c:v>
                </c:pt>
                <c:pt idx="9">
                  <c:v>呼吸内科</c:v>
                </c:pt>
                <c:pt idx="10">
                  <c:v>身心医学科</c:v>
                </c:pt>
                <c:pt idx="11">
                  <c:v>显微骨科</c:v>
                </c:pt>
                <c:pt idx="12">
                  <c:v>脾胃病科</c:v>
                </c:pt>
                <c:pt idx="13">
                  <c:v>小儿骨科</c:v>
                </c:pt>
                <c:pt idx="14">
                  <c:v>肾脏内科</c:v>
                </c:pt>
                <c:pt idx="15">
                  <c:v>关节骨科</c:v>
                </c:pt>
                <c:pt idx="16">
                  <c:v>康复科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针灸科</c:v>
                </c:pt>
                <c:pt idx="20">
                  <c:v>男科</c:v>
                </c:pt>
                <c:pt idx="21">
                  <c:v>肛肠科</c:v>
                </c:pt>
                <c:pt idx="22">
                  <c:v>消化内科</c:v>
                </c:pt>
                <c:pt idx="23">
                  <c:v>妇科妇二科合并</c:v>
                </c:pt>
                <c:pt idx="24">
                  <c:v>骨科</c:v>
                </c:pt>
                <c:pt idx="25">
                  <c:v>心病一科</c:v>
                </c:pt>
                <c:pt idx="26">
                  <c:v>妇二科</c:v>
                </c:pt>
                <c:pt idx="27">
                  <c:v>治未病中心</c:v>
                </c:pt>
                <c:pt idx="28">
                  <c:v>脑病一科</c:v>
                </c:pt>
                <c:pt idx="29">
                  <c:v>推拿科</c:v>
                </c:pt>
                <c:pt idx="30">
                  <c:v>脾胃科消化科合并</c:v>
                </c:pt>
                <c:pt idx="31">
                  <c:v>胸外科</c:v>
                </c:pt>
                <c:pt idx="32">
                  <c:v>西区重症医学科</c:v>
                </c:pt>
                <c:pt idx="33">
                  <c:v>老年医学科</c:v>
                </c:pt>
                <c:pt idx="34">
                  <c:v>综合内科</c:v>
                </c:pt>
                <c:pt idx="35">
                  <c:v>泌尿外科</c:v>
                </c:pt>
                <c:pt idx="36">
                  <c:v>产科</c:v>
                </c:pt>
                <c:pt idx="37">
                  <c:v>神经内科</c:v>
                </c:pt>
                <c:pt idx="38">
                  <c:v>乳腺甲状腺外科</c:v>
                </c:pt>
                <c:pt idx="39">
                  <c:v>心病四科</c:v>
                </c:pt>
                <c:pt idx="40">
                  <c:v>神经外科</c:v>
                </c:pt>
                <c:pt idx="41">
                  <c:v>口腔科</c:v>
                </c:pt>
                <c:pt idx="42">
                  <c:v>心病二科</c:v>
                </c:pt>
                <c:pt idx="43">
                  <c:v>儿科</c:v>
                </c:pt>
                <c:pt idx="44">
                  <c:v>运动损伤骨科</c:v>
                </c:pt>
                <c:pt idx="45">
                  <c:v>创伤骨科</c:v>
                </c:pt>
                <c:pt idx="46">
                  <c:v>脑病二科</c:v>
                </c:pt>
                <c:pt idx="47">
                  <c:v>心病三科</c:v>
                </c:pt>
                <c:pt idx="48">
                  <c:v>内分泌科</c:v>
                </c:pt>
                <c:pt idx="49">
                  <c:v>耳鼻喉科</c:v>
                </c:pt>
                <c:pt idx="50">
                  <c:v>中医经典科</c:v>
                </c:pt>
                <c:pt idx="51">
                  <c:v>眼科</c:v>
                </c:pt>
                <c:pt idx="52">
                  <c:v>妇科</c:v>
                </c:pt>
                <c:pt idx="53">
                  <c:v>东区重症医学科</c:v>
                </c:pt>
                <c:pt idx="54">
                  <c:v>风湿病科</c:v>
                </c:pt>
                <c:pt idx="55">
                  <c:v>东区肾病科</c:v>
                </c:pt>
                <c:pt idx="56">
                  <c:v>肝病科</c:v>
                </c:pt>
                <c:pt idx="57">
                  <c:v>普通外科</c:v>
                </c:pt>
                <c:pt idx="58">
                  <c:v>心血管内科</c:v>
                </c:pt>
                <c:pt idx="59">
                  <c:v>小儿推拿科</c:v>
                </c:pt>
                <c:pt idx="60">
                  <c:v>医院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97.62737628568141</c:v>
                </c:pt>
                <c:pt idx="2">
                  <c:v>97.5318455365346</c:v>
                </c:pt>
                <c:pt idx="3">
                  <c:v>96.8558597477973</c:v>
                </c:pt>
                <c:pt idx="4">
                  <c:v>96.30696893136067</c:v>
                </c:pt>
                <c:pt idx="5">
                  <c:v>94.2991403673211</c:v>
                </c:pt>
                <c:pt idx="6">
                  <c:v>94.2692284383065</c:v>
                </c:pt>
                <c:pt idx="7">
                  <c:v>93.36804409260624</c:v>
                </c:pt>
                <c:pt idx="8">
                  <c:v>92.37482267225364</c:v>
                </c:pt>
                <c:pt idx="9">
                  <c:v>92.24709947775288</c:v>
                </c:pt>
                <c:pt idx="10">
                  <c:v>91.41321247089337</c:v>
                </c:pt>
                <c:pt idx="11">
                  <c:v>86.5994803488242</c:v>
                </c:pt>
                <c:pt idx="12">
                  <c:v>85.69038854861681</c:v>
                </c:pt>
                <c:pt idx="13">
                  <c:v>82.20788880130972</c:v>
                </c:pt>
                <c:pt idx="14">
                  <c:v>81.23549052140827</c:v>
                </c:pt>
                <c:pt idx="15">
                  <c:v>80.3390711889099</c:v>
                </c:pt>
                <c:pt idx="16">
                  <c:v>79.78295147344657</c:v>
                </c:pt>
                <c:pt idx="17">
                  <c:v>79.62962481459024</c:v>
                </c:pt>
                <c:pt idx="18">
                  <c:v>76.05050402830906</c:v>
                </c:pt>
                <c:pt idx="19">
                  <c:v>75.52525959923051</c:v>
                </c:pt>
                <c:pt idx="20">
                  <c:v>74.8762966154368</c:v>
                </c:pt>
                <c:pt idx="21">
                  <c:v>72.79146074903579</c:v>
                </c:pt>
                <c:pt idx="22">
                  <c:v>70.26605912247392</c:v>
                </c:pt>
                <c:pt idx="23">
                  <c:v>66.93873139480618</c:v>
                </c:pt>
                <c:pt idx="24">
                  <c:v>64.72772764074749</c:v>
                </c:pt>
                <c:pt idx="25">
                  <c:v>64.5925068114738</c:v>
                </c:pt>
                <c:pt idx="26">
                  <c:v>63.845918646685256</c:v>
                </c:pt>
                <c:pt idx="27">
                  <c:v>61.52898747549703</c:v>
                </c:pt>
                <c:pt idx="28">
                  <c:v>61.26358595782106</c:v>
                </c:pt>
                <c:pt idx="29">
                  <c:v>60.18485068111552</c:v>
                </c:pt>
                <c:pt idx="30">
                  <c:v>59.33901957562205</c:v>
                </c:pt>
                <c:pt idx="31">
                  <c:v>58.60160560808794</c:v>
                </c:pt>
                <c:pt idx="32">
                  <c:v>58.39372931716699</c:v>
                </c:pt>
                <c:pt idx="33">
                  <c:v>54.92179904986966</c:v>
                </c:pt>
                <c:pt idx="34">
                  <c:v>54.74127013110523</c:v>
                </c:pt>
                <c:pt idx="35">
                  <c:v>50.90681448227757</c:v>
                </c:pt>
                <c:pt idx="36">
                  <c:v>48.21369777651588</c:v>
                </c:pt>
                <c:pt idx="37">
                  <c:v>48.095773722022365</c:v>
                </c:pt>
                <c:pt idx="38">
                  <c:v>43.93255248631621</c:v>
                </c:pt>
                <c:pt idx="39">
                  <c:v>41.73150691070389</c:v>
                </c:pt>
                <c:pt idx="40">
                  <c:v>41.182059894399835</c:v>
                </c:pt>
                <c:pt idx="41">
                  <c:v>34.16251798730369</c:v>
                </c:pt>
                <c:pt idx="42">
                  <c:v>33.255412896069615</c:v>
                </c:pt>
                <c:pt idx="43">
                  <c:v>31.867265234666977</c:v>
                </c:pt>
                <c:pt idx="44">
                  <c:v>31.451031332011905</c:v>
                </c:pt>
                <c:pt idx="45">
                  <c:v>30.336743506685288</c:v>
                </c:pt>
                <c:pt idx="46">
                  <c:v>28.273645250511176</c:v>
                </c:pt>
                <c:pt idx="47">
                  <c:v>26.67076043322372</c:v>
                </c:pt>
                <c:pt idx="48">
                  <c:v>23.48213726462042</c:v>
                </c:pt>
                <c:pt idx="49">
                  <c:v>21.485277976340267</c:v>
                </c:pt>
                <c:pt idx="50">
                  <c:v>17.971231290137933</c:v>
                </c:pt>
                <c:pt idx="51">
                  <c:v>15.881113088956035</c:v>
                </c:pt>
                <c:pt idx="52">
                  <c:v>15.053130801634584</c:v>
                </c:pt>
                <c:pt idx="53">
                  <c:v>13.572791870825151</c:v>
                </c:pt>
                <c:pt idx="54">
                  <c:v>12.881915961721692</c:v>
                </c:pt>
                <c:pt idx="55">
                  <c:v>8.9400816692344</c:v>
                </c:pt>
                <c:pt idx="56">
                  <c:v>7.595714091517845</c:v>
                </c:pt>
                <c:pt idx="57">
                  <c:v>5.500430869805118</c:v>
                </c:pt>
                <c:pt idx="58">
                  <c:v>3.1162086763632164</c:v>
                </c:pt>
                <c:pt idx="59">
                  <c:v>0.8784330191008282</c:v>
                </c:pt>
                <c:pt idx="60">
                  <c:v>0.3775682862128894</c:v>
                </c:pt>
                <c:pt idx="61">
                  <c:v>0.06471170571395578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皮肤科</c:v>
                </c:pt>
                <c:pt idx="2">
                  <c:v>男科</c:v>
                </c:pt>
                <c:pt idx="3">
                  <c:v>呼吸内科</c:v>
                </c:pt>
                <c:pt idx="4">
                  <c:v>心血管内科</c:v>
                </c:pt>
                <c:pt idx="5">
                  <c:v>针灸科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脑病一科</c:v>
                </c:pt>
                <c:pt idx="9">
                  <c:v>重症医学科</c:v>
                </c:pt>
                <c:pt idx="10">
                  <c:v>康复科</c:v>
                </c:pt>
                <c:pt idx="11">
                  <c:v>耳鼻喉科</c:v>
                </c:pt>
                <c:pt idx="12">
                  <c:v>小儿推拿科</c:v>
                </c:pt>
                <c:pt idx="13">
                  <c:v>东区重症医学科</c:v>
                </c:pt>
                <c:pt idx="14">
                  <c:v>美容皮肤科</c:v>
                </c:pt>
                <c:pt idx="15">
                  <c:v>创伤骨科</c:v>
                </c:pt>
                <c:pt idx="16">
                  <c:v>小儿骨科</c:v>
                </c:pt>
                <c:pt idx="17">
                  <c:v>肾病科</c:v>
                </c:pt>
                <c:pt idx="18">
                  <c:v>推拿科</c:v>
                </c:pt>
                <c:pt idx="19">
                  <c:v>心病二科</c:v>
                </c:pt>
                <c:pt idx="20">
                  <c:v>心病四科</c:v>
                </c:pt>
                <c:pt idx="21">
                  <c:v>肾脏内科</c:v>
                </c:pt>
                <c:pt idx="22">
                  <c:v>脑病二科</c:v>
                </c:pt>
                <c:pt idx="23">
                  <c:v>泌尿外科</c:v>
                </c:pt>
                <c:pt idx="24">
                  <c:v>老年医学科</c:v>
                </c:pt>
                <c:pt idx="25">
                  <c:v>妇科妇二科合并</c:v>
                </c:pt>
                <c:pt idx="26">
                  <c:v>周围血管科</c:v>
                </c:pt>
                <c:pt idx="27">
                  <c:v>脾胃科消化科合并</c:v>
                </c:pt>
                <c:pt idx="28">
                  <c:v>神经内科</c:v>
                </c:pt>
                <c:pt idx="29">
                  <c:v>医院</c:v>
                </c:pt>
                <c:pt idx="30">
                  <c:v>内分泌科</c:v>
                </c:pt>
                <c:pt idx="31">
                  <c:v>治未病中心</c:v>
                </c:pt>
                <c:pt idx="32">
                  <c:v>神经外科</c:v>
                </c:pt>
                <c:pt idx="33">
                  <c:v>脾胃病科</c:v>
                </c:pt>
                <c:pt idx="34">
                  <c:v>妇二科</c:v>
                </c:pt>
                <c:pt idx="35">
                  <c:v>脑病三科</c:v>
                </c:pt>
                <c:pt idx="36">
                  <c:v>肝胆外科</c:v>
                </c:pt>
                <c:pt idx="37">
                  <c:v>风湿病科</c:v>
                </c:pt>
                <c:pt idx="38">
                  <c:v>显微骨科</c:v>
                </c:pt>
                <c:pt idx="39">
                  <c:v>血液科</c:v>
                </c:pt>
                <c:pt idx="40">
                  <c:v>产科</c:v>
                </c:pt>
                <c:pt idx="41">
                  <c:v>骨科</c:v>
                </c:pt>
                <c:pt idx="42">
                  <c:v>肝病科</c:v>
                </c:pt>
                <c:pt idx="43">
                  <c:v>关节骨科</c:v>
                </c:pt>
                <c:pt idx="44">
                  <c:v>运动损伤骨科</c:v>
                </c:pt>
                <c:pt idx="45">
                  <c:v>消化内科</c:v>
                </c:pt>
                <c:pt idx="46">
                  <c:v>脊柱骨科</c:v>
                </c:pt>
                <c:pt idx="47">
                  <c:v>儿科</c:v>
                </c:pt>
                <c:pt idx="48">
                  <c:v>身心医学科</c:v>
                </c:pt>
                <c:pt idx="49">
                  <c:v>乳腺甲状腺外科</c:v>
                </c:pt>
                <c:pt idx="50">
                  <c:v>心病三科</c:v>
                </c:pt>
                <c:pt idx="51">
                  <c:v>心病一科</c:v>
                </c:pt>
                <c:pt idx="52">
                  <c:v>肛肠科</c:v>
                </c:pt>
                <c:pt idx="53">
                  <c:v>妇科</c:v>
                </c:pt>
                <c:pt idx="54">
                  <c:v>西区重症医学科</c:v>
                </c:pt>
                <c:pt idx="55">
                  <c:v>肿瘤内科</c:v>
                </c:pt>
                <c:pt idx="56">
                  <c:v>东区肾病科</c:v>
                </c:pt>
                <c:pt idx="57">
                  <c:v>中医外治中心</c:v>
                </c:pt>
                <c:pt idx="58">
                  <c:v>微创骨科</c:v>
                </c:pt>
                <c:pt idx="59">
                  <c:v>中医经典科</c:v>
                </c:pt>
                <c:pt idx="60">
                  <c:v>眼科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99.18496316163149</c:v>
                </c:pt>
                <c:pt idx="2">
                  <c:v>94.60969573967107</c:v>
                </c:pt>
                <c:pt idx="3">
                  <c:v>94.45580457875141</c:v>
                </c:pt>
                <c:pt idx="4">
                  <c:v>91.99161228247972</c:v>
                </c:pt>
                <c:pt idx="5">
                  <c:v>89.00137382481887</c:v>
                </c:pt>
                <c:pt idx="6">
                  <c:v>88.54208844701017</c:v>
                </c:pt>
                <c:pt idx="7">
                  <c:v>85.38708415642164</c:v>
                </c:pt>
                <c:pt idx="8">
                  <c:v>82.19337898012945</c:v>
                </c:pt>
                <c:pt idx="9">
                  <c:v>81.58317498333695</c:v>
                </c:pt>
                <c:pt idx="10">
                  <c:v>78.52359792078772</c:v>
                </c:pt>
                <c:pt idx="11">
                  <c:v>77.23727547157647</c:v>
                </c:pt>
                <c:pt idx="12">
                  <c:v>76.31539119903123</c:v>
                </c:pt>
                <c:pt idx="13">
                  <c:v>75.66361966114162</c:v>
                </c:pt>
                <c:pt idx="14">
                  <c:v>75.13089036569728</c:v>
                </c:pt>
                <c:pt idx="15">
                  <c:v>72.71868837471283</c:v>
                </c:pt>
                <c:pt idx="16">
                  <c:v>72.28682525115859</c:v>
                </c:pt>
                <c:pt idx="17">
                  <c:v>72.0975738863767</c:v>
                </c:pt>
                <c:pt idx="18">
                  <c:v>70.92058921658854</c:v>
                </c:pt>
                <c:pt idx="19">
                  <c:v>69.37208326688153</c:v>
                </c:pt>
                <c:pt idx="20">
                  <c:v>69.23939589496175</c:v>
                </c:pt>
                <c:pt idx="21">
                  <c:v>68.21686195388303</c:v>
                </c:pt>
                <c:pt idx="22">
                  <c:v>67.73666377238338</c:v>
                </c:pt>
                <c:pt idx="23">
                  <c:v>61.23827952677252</c:v>
                </c:pt>
                <c:pt idx="24">
                  <c:v>58.80250690789696</c:v>
                </c:pt>
                <c:pt idx="25">
                  <c:v>56.8477036502934</c:v>
                </c:pt>
                <c:pt idx="26">
                  <c:v>56.42942915860754</c:v>
                </c:pt>
                <c:pt idx="27">
                  <c:v>51.593138647729816</c:v>
                </c:pt>
                <c:pt idx="28">
                  <c:v>51.16629594280196</c:v>
                </c:pt>
                <c:pt idx="29">
                  <c:v>46.83622849387029</c:v>
                </c:pt>
                <c:pt idx="30">
                  <c:v>44.33295862843253</c:v>
                </c:pt>
                <c:pt idx="31">
                  <c:v>40.43618187858617</c:v>
                </c:pt>
                <c:pt idx="32">
                  <c:v>38.38800629676305</c:v>
                </c:pt>
                <c:pt idx="33">
                  <c:v>37.81896779153894</c:v>
                </c:pt>
                <c:pt idx="34">
                  <c:v>37.38100925627812</c:v>
                </c:pt>
                <c:pt idx="35">
                  <c:v>35.58273519639129</c:v>
                </c:pt>
                <c:pt idx="36">
                  <c:v>34.584972237545294</c:v>
                </c:pt>
                <c:pt idx="37">
                  <c:v>34.19262092788973</c:v>
                </c:pt>
                <c:pt idx="38">
                  <c:v>30.747879547689774</c:v>
                </c:pt>
                <c:pt idx="39">
                  <c:v>28.56824291274433</c:v>
                </c:pt>
                <c:pt idx="40">
                  <c:v>26.594529092584047</c:v>
                </c:pt>
                <c:pt idx="41">
                  <c:v>26.37616206802381</c:v>
                </c:pt>
                <c:pt idx="42">
                  <c:v>24.90430138814936</c:v>
                </c:pt>
                <c:pt idx="43">
                  <c:v>24.880008819582148</c:v>
                </c:pt>
                <c:pt idx="44">
                  <c:v>23.11862434360161</c:v>
                </c:pt>
                <c:pt idx="45">
                  <c:v>22.1530501793598</c:v>
                </c:pt>
                <c:pt idx="46">
                  <c:v>22.00892698835101</c:v>
                </c:pt>
                <c:pt idx="47">
                  <c:v>17.977219941553045</c:v>
                </c:pt>
                <c:pt idx="48">
                  <c:v>17.515305670347335</c:v>
                </c:pt>
                <c:pt idx="49">
                  <c:v>16.723407914753274</c:v>
                </c:pt>
                <c:pt idx="50">
                  <c:v>15.990306608100898</c:v>
                </c:pt>
                <c:pt idx="51">
                  <c:v>14.871305712253237</c:v>
                </c:pt>
                <c:pt idx="52">
                  <c:v>14.77798464565073</c:v>
                </c:pt>
                <c:pt idx="53">
                  <c:v>14.697703397648104</c:v>
                </c:pt>
                <c:pt idx="54">
                  <c:v>11.837167124001208</c:v>
                </c:pt>
                <c:pt idx="55">
                  <c:v>11.341877811388537</c:v>
                </c:pt>
                <c:pt idx="56">
                  <c:v>11.083002849053916</c:v>
                </c:pt>
                <c:pt idx="57">
                  <c:v>7.61475365833425</c:v>
                </c:pt>
                <c:pt idx="58">
                  <c:v>6.322112379332082</c:v>
                </c:pt>
                <c:pt idx="59">
                  <c:v>5.685598911117336</c:v>
                </c:pt>
                <c:pt idx="60">
                  <c:v>4.597996903708014</c:v>
                </c:pt>
                <c:pt idx="61">
                  <c:v>2.421453710909667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普通外科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肝胆外科</c:v>
                </c:pt>
                <c:pt idx="5">
                  <c:v>骨科</c:v>
                </c:pt>
                <c:pt idx="6">
                  <c:v>妇科妇二科合并</c:v>
                </c:pt>
                <c:pt idx="7">
                  <c:v>脾胃科消化科合并</c:v>
                </c:pt>
                <c:pt idx="8">
                  <c:v>脊柱骨科</c:v>
                </c:pt>
                <c:pt idx="9">
                  <c:v>小儿骨科</c:v>
                </c:pt>
                <c:pt idx="10">
                  <c:v>脑病二科</c:v>
                </c:pt>
                <c:pt idx="11">
                  <c:v>心血管内科</c:v>
                </c:pt>
                <c:pt idx="12">
                  <c:v>关节骨科</c:v>
                </c:pt>
                <c:pt idx="13">
                  <c:v>推拿科</c:v>
                </c:pt>
                <c:pt idx="14">
                  <c:v>东区重症医学科</c:v>
                </c:pt>
                <c:pt idx="15">
                  <c:v>周围血管科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美容皮肤科</c:v>
                </c:pt>
                <c:pt idx="19">
                  <c:v>老年医学科</c:v>
                </c:pt>
                <c:pt idx="20">
                  <c:v>血液科</c:v>
                </c:pt>
                <c:pt idx="21">
                  <c:v>医院</c:v>
                </c:pt>
                <c:pt idx="22">
                  <c:v>男科</c:v>
                </c:pt>
                <c:pt idx="23">
                  <c:v>妇科</c:v>
                </c:pt>
                <c:pt idx="24">
                  <c:v>心病一科</c:v>
                </c:pt>
                <c:pt idx="25">
                  <c:v>肾脏内科</c:v>
                </c:pt>
                <c:pt idx="26">
                  <c:v>消化内科</c:v>
                </c:pt>
                <c:pt idx="27">
                  <c:v>肿瘤内科</c:v>
                </c:pt>
                <c:pt idx="28">
                  <c:v>儿科</c:v>
                </c:pt>
                <c:pt idx="29">
                  <c:v>脑病一科</c:v>
                </c:pt>
                <c:pt idx="30">
                  <c:v>身心医学科</c:v>
                </c:pt>
                <c:pt idx="31">
                  <c:v>中医外治中心</c:v>
                </c:pt>
                <c:pt idx="32">
                  <c:v>脑病三科</c:v>
                </c:pt>
                <c:pt idx="33">
                  <c:v>神经外科</c:v>
                </c:pt>
                <c:pt idx="34">
                  <c:v>肛肠科</c:v>
                </c:pt>
                <c:pt idx="35">
                  <c:v>妇二科</c:v>
                </c:pt>
                <c:pt idx="36">
                  <c:v>风湿病科</c:v>
                </c:pt>
                <c:pt idx="37">
                  <c:v>肾病科</c:v>
                </c:pt>
                <c:pt idx="38">
                  <c:v>产科</c:v>
                </c:pt>
                <c:pt idx="39">
                  <c:v>皮肤科</c:v>
                </c:pt>
                <c:pt idx="40">
                  <c:v>耳鼻喉科</c:v>
                </c:pt>
                <c:pt idx="41">
                  <c:v>小儿推拿科</c:v>
                </c:pt>
                <c:pt idx="42">
                  <c:v>显微骨科</c:v>
                </c:pt>
                <c:pt idx="43">
                  <c:v>西区重症医学科</c:v>
                </c:pt>
                <c:pt idx="44">
                  <c:v>微创骨科</c:v>
                </c:pt>
                <c:pt idx="45">
                  <c:v>神经内科</c:v>
                </c:pt>
                <c:pt idx="46">
                  <c:v>泌尿外科</c:v>
                </c:pt>
                <c:pt idx="47">
                  <c:v>针灸科</c:v>
                </c:pt>
                <c:pt idx="48">
                  <c:v>创伤骨科</c:v>
                </c:pt>
                <c:pt idx="49">
                  <c:v>肝病科</c:v>
                </c:pt>
                <c:pt idx="50">
                  <c:v>内分泌科</c:v>
                </c:pt>
                <c:pt idx="51">
                  <c:v>综合内科</c:v>
                </c:pt>
                <c:pt idx="52">
                  <c:v>心病四科</c:v>
                </c:pt>
                <c:pt idx="53">
                  <c:v>运动损伤骨科</c:v>
                </c:pt>
                <c:pt idx="54">
                  <c:v>中医经典科</c:v>
                </c:pt>
                <c:pt idx="55">
                  <c:v>呼吸内科</c:v>
                </c:pt>
                <c:pt idx="56">
                  <c:v>治未病中心</c:v>
                </c:pt>
                <c:pt idx="57">
                  <c:v>口腔科</c:v>
                </c:pt>
                <c:pt idx="58">
                  <c:v>重症医学科</c:v>
                </c:pt>
                <c:pt idx="59">
                  <c:v>乳腺甲状腺外科</c:v>
                </c:pt>
                <c:pt idx="60">
                  <c:v>胸外科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94.82142038116584</c:v>
                </c:pt>
                <c:pt idx="2">
                  <c:v>92.85523686831742</c:v>
                </c:pt>
                <c:pt idx="3">
                  <c:v>92.82758194583188</c:v>
                </c:pt>
                <c:pt idx="4">
                  <c:v>91.86861273077793</c:v>
                </c:pt>
                <c:pt idx="5">
                  <c:v>90.58833208783179</c:v>
                </c:pt>
                <c:pt idx="6">
                  <c:v>90.47017628267665</c:v>
                </c:pt>
                <c:pt idx="7">
                  <c:v>89.6344971544412</c:v>
                </c:pt>
                <c:pt idx="8">
                  <c:v>89.5839882419228</c:v>
                </c:pt>
                <c:pt idx="9">
                  <c:v>85.751231921199</c:v>
                </c:pt>
                <c:pt idx="10">
                  <c:v>85.71861241771761</c:v>
                </c:pt>
                <c:pt idx="11">
                  <c:v>85.38760777016216</c:v>
                </c:pt>
                <c:pt idx="12">
                  <c:v>81.22007282030926</c:v>
                </c:pt>
                <c:pt idx="13">
                  <c:v>78.89599499122635</c:v>
                </c:pt>
                <c:pt idx="14">
                  <c:v>76.3483874961279</c:v>
                </c:pt>
                <c:pt idx="15">
                  <c:v>76.22064093659642</c:v>
                </c:pt>
                <c:pt idx="16">
                  <c:v>73.2076643143525</c:v>
                </c:pt>
                <c:pt idx="17">
                  <c:v>73.01469871339164</c:v>
                </c:pt>
                <c:pt idx="18">
                  <c:v>72.36659714549876</c:v>
                </c:pt>
                <c:pt idx="19">
                  <c:v>72.27004892241989</c:v>
                </c:pt>
                <c:pt idx="20">
                  <c:v>69.5229638185235</c:v>
                </c:pt>
                <c:pt idx="21">
                  <c:v>69.15124256107808</c:v>
                </c:pt>
                <c:pt idx="22">
                  <c:v>68.41916957492298</c:v>
                </c:pt>
                <c:pt idx="23">
                  <c:v>65.58160181265407</c:v>
                </c:pt>
                <c:pt idx="24">
                  <c:v>63.346076685832806</c:v>
                </c:pt>
                <c:pt idx="25">
                  <c:v>60.20595087512479</c:v>
                </c:pt>
                <c:pt idx="26">
                  <c:v>59.31113367315358</c:v>
                </c:pt>
                <c:pt idx="27">
                  <c:v>57.51547623103961</c:v>
                </c:pt>
                <c:pt idx="28">
                  <c:v>57.23698414876929</c:v>
                </c:pt>
                <c:pt idx="29">
                  <c:v>55.66551019308291</c:v>
                </c:pt>
                <c:pt idx="30">
                  <c:v>54.3220792726397</c:v>
                </c:pt>
                <c:pt idx="31">
                  <c:v>51.95272740735641</c:v>
                </c:pt>
                <c:pt idx="32">
                  <c:v>50.1572651941978</c:v>
                </c:pt>
                <c:pt idx="33">
                  <c:v>47.7826298127767</c:v>
                </c:pt>
                <c:pt idx="34">
                  <c:v>47.63740655183816</c:v>
                </c:pt>
                <c:pt idx="35">
                  <c:v>47.17834248554019</c:v>
                </c:pt>
                <c:pt idx="36">
                  <c:v>45.88539516136543</c:v>
                </c:pt>
                <c:pt idx="37">
                  <c:v>45.70762106536766</c:v>
                </c:pt>
                <c:pt idx="38">
                  <c:v>43.76336954007287</c:v>
                </c:pt>
                <c:pt idx="39">
                  <c:v>40.82137511464022</c:v>
                </c:pt>
                <c:pt idx="40">
                  <c:v>36.81962657430712</c:v>
                </c:pt>
                <c:pt idx="41">
                  <c:v>35.676738694505346</c:v>
                </c:pt>
                <c:pt idx="42">
                  <c:v>35.16515327300844</c:v>
                </c:pt>
                <c:pt idx="43">
                  <c:v>34.83940775221198</c:v>
                </c:pt>
                <c:pt idx="44">
                  <c:v>31.717930750592927</c:v>
                </c:pt>
                <c:pt idx="45">
                  <c:v>30.20944656087193</c:v>
                </c:pt>
                <c:pt idx="46">
                  <c:v>30.167541016222586</c:v>
                </c:pt>
                <c:pt idx="47">
                  <c:v>29.310706386862105</c:v>
                </c:pt>
                <c:pt idx="48">
                  <c:v>26.138447615282463</c:v>
                </c:pt>
                <c:pt idx="49">
                  <c:v>26.113524333355254</c:v>
                </c:pt>
                <c:pt idx="50">
                  <c:v>20.74559720175752</c:v>
                </c:pt>
                <c:pt idx="51">
                  <c:v>18.426288470416335</c:v>
                </c:pt>
                <c:pt idx="52">
                  <c:v>17.955254146225677</c:v>
                </c:pt>
                <c:pt idx="53">
                  <c:v>16.476940101959215</c:v>
                </c:pt>
                <c:pt idx="54">
                  <c:v>10.201794362949126</c:v>
                </c:pt>
                <c:pt idx="55">
                  <c:v>10.19700283975634</c:v>
                </c:pt>
                <c:pt idx="56">
                  <c:v>7.301174301721987</c:v>
                </c:pt>
                <c:pt idx="57">
                  <c:v>6.205124775972112</c:v>
                </c:pt>
                <c:pt idx="58">
                  <c:v>5.846651971736348</c:v>
                </c:pt>
                <c:pt idx="59">
                  <c:v>3.656066059374739</c:v>
                </c:pt>
                <c:pt idx="60">
                  <c:v>2.866326706246054</c:v>
                </c:pt>
                <c:pt idx="61">
                  <c:v>0.5297518809004211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妇科妇二科合并</c:v>
                </c:pt>
                <c:pt idx="2">
                  <c:v>风湿病科</c:v>
                </c:pt>
                <c:pt idx="3">
                  <c:v>脊柱骨科</c:v>
                </c:pt>
                <c:pt idx="4">
                  <c:v>肝病科</c:v>
                </c:pt>
                <c:pt idx="5">
                  <c:v>康复科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治未病中心</c:v>
                </c:pt>
                <c:pt idx="9">
                  <c:v>血液科</c:v>
                </c:pt>
                <c:pt idx="10">
                  <c:v>东区重症医学科</c:v>
                </c:pt>
                <c:pt idx="11">
                  <c:v>周围血管科</c:v>
                </c:pt>
                <c:pt idx="12">
                  <c:v>心病三科</c:v>
                </c:pt>
                <c:pt idx="13">
                  <c:v>皮肤科</c:v>
                </c:pt>
                <c:pt idx="14">
                  <c:v>神经外科</c:v>
                </c:pt>
                <c:pt idx="15">
                  <c:v>眼科</c:v>
                </c:pt>
                <c:pt idx="16">
                  <c:v>肿瘤内科</c:v>
                </c:pt>
                <c:pt idx="17">
                  <c:v>脾胃病科</c:v>
                </c:pt>
                <c:pt idx="18">
                  <c:v>心病四科</c:v>
                </c:pt>
                <c:pt idx="19">
                  <c:v>普通外科</c:v>
                </c:pt>
                <c:pt idx="20">
                  <c:v>产科</c:v>
                </c:pt>
                <c:pt idx="21">
                  <c:v>妇二科</c:v>
                </c:pt>
                <c:pt idx="22">
                  <c:v>消化内科</c:v>
                </c:pt>
                <c:pt idx="23">
                  <c:v>关节骨科</c:v>
                </c:pt>
                <c:pt idx="24">
                  <c:v>小儿骨科</c:v>
                </c:pt>
                <c:pt idx="25">
                  <c:v>肛肠科</c:v>
                </c:pt>
                <c:pt idx="26">
                  <c:v>显微骨科</c:v>
                </c:pt>
                <c:pt idx="27">
                  <c:v>内分泌科</c:v>
                </c:pt>
                <c:pt idx="28">
                  <c:v>儿科</c:v>
                </c:pt>
                <c:pt idx="29">
                  <c:v>身心医学科</c:v>
                </c:pt>
                <c:pt idx="30">
                  <c:v>呼吸内科</c:v>
                </c:pt>
                <c:pt idx="31">
                  <c:v>胸外科</c:v>
                </c:pt>
                <c:pt idx="32">
                  <c:v>小儿推拿科</c:v>
                </c:pt>
                <c:pt idx="33">
                  <c:v>心病二科</c:v>
                </c:pt>
                <c:pt idx="34">
                  <c:v>创伤骨科</c:v>
                </c:pt>
                <c:pt idx="35">
                  <c:v>脾胃科消化科合并</c:v>
                </c:pt>
                <c:pt idx="36">
                  <c:v>泌尿外科</c:v>
                </c:pt>
                <c:pt idx="37">
                  <c:v>中医外治中心</c:v>
                </c:pt>
                <c:pt idx="38">
                  <c:v>美容皮肤科</c:v>
                </c:pt>
                <c:pt idx="39">
                  <c:v>心血管内科</c:v>
                </c:pt>
                <c:pt idx="40">
                  <c:v>耳鼻喉科</c:v>
                </c:pt>
                <c:pt idx="41">
                  <c:v>脑病三科</c:v>
                </c:pt>
                <c:pt idx="42">
                  <c:v>肾脏内科</c:v>
                </c:pt>
                <c:pt idx="43">
                  <c:v>重症医学科</c:v>
                </c:pt>
                <c:pt idx="44">
                  <c:v>东区肾病科</c:v>
                </c:pt>
                <c:pt idx="45">
                  <c:v>脑病一科</c:v>
                </c:pt>
                <c:pt idx="46">
                  <c:v>男科</c:v>
                </c:pt>
                <c:pt idx="47">
                  <c:v>综合内科</c:v>
                </c:pt>
                <c:pt idx="48">
                  <c:v>肝胆外科</c:v>
                </c:pt>
                <c:pt idx="49">
                  <c:v>妇科</c:v>
                </c:pt>
                <c:pt idx="50">
                  <c:v>肾病科</c:v>
                </c:pt>
                <c:pt idx="51">
                  <c:v>骨科</c:v>
                </c:pt>
                <c:pt idx="52">
                  <c:v>乳腺甲状腺外科</c:v>
                </c:pt>
                <c:pt idx="53">
                  <c:v>微创骨科</c:v>
                </c:pt>
                <c:pt idx="54">
                  <c:v>老年医学科</c:v>
                </c:pt>
                <c:pt idx="55">
                  <c:v>推拿科</c:v>
                </c:pt>
                <c:pt idx="56">
                  <c:v>运动损伤骨科</c:v>
                </c:pt>
                <c:pt idx="57">
                  <c:v>神经内科</c:v>
                </c:pt>
                <c:pt idx="58">
                  <c:v>医院</c:v>
                </c:pt>
                <c:pt idx="59">
                  <c:v>针灸科</c:v>
                </c:pt>
                <c:pt idx="60">
                  <c:v>中医经典科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53.17040200417001</c:v>
                </c:pt>
                <c:pt idx="2">
                  <c:v>46.89385529918691</c:v>
                </c:pt>
                <c:pt idx="3">
                  <c:v>33.707218569455826</c:v>
                </c:pt>
                <c:pt idx="4">
                  <c:v>22.530485696551533</c:v>
                </c:pt>
                <c:pt idx="5">
                  <c:v>18.998591661777947</c:v>
                </c:pt>
                <c:pt idx="6">
                  <c:v>18.991531261816508</c:v>
                </c:pt>
                <c:pt idx="7">
                  <c:v>12.358592893897708</c:v>
                </c:pt>
                <c:pt idx="8">
                  <c:v>11.979116499720876</c:v>
                </c:pt>
                <c:pt idx="9">
                  <c:v>11.718655120047437</c:v>
                </c:pt>
                <c:pt idx="10">
                  <c:v>11.68842285169233</c:v>
                </c:pt>
                <c:pt idx="11">
                  <c:v>11.579925628907366</c:v>
                </c:pt>
                <c:pt idx="12">
                  <c:v>11.436786551355569</c:v>
                </c:pt>
                <c:pt idx="13">
                  <c:v>11.300615284503086</c:v>
                </c:pt>
                <c:pt idx="14">
                  <c:v>9.45646370774018</c:v>
                </c:pt>
                <c:pt idx="15">
                  <c:v>8.937368408182037</c:v>
                </c:pt>
                <c:pt idx="16">
                  <c:v>8.887700882178146</c:v>
                </c:pt>
                <c:pt idx="17">
                  <c:v>8.275127235384417</c:v>
                </c:pt>
                <c:pt idx="18">
                  <c:v>8.25613090802159</c:v>
                </c:pt>
                <c:pt idx="19">
                  <c:v>8.0397602471732</c:v>
                </c:pt>
                <c:pt idx="20">
                  <c:v>7.830102610946046</c:v>
                </c:pt>
                <c:pt idx="21">
                  <c:v>7.824462047645154</c:v>
                </c:pt>
                <c:pt idx="22">
                  <c:v>7.6532146657907685</c:v>
                </c:pt>
                <c:pt idx="23">
                  <c:v>7.6344554023362114</c:v>
                </c:pt>
                <c:pt idx="24">
                  <c:v>6.563227841291477</c:v>
                </c:pt>
                <c:pt idx="25">
                  <c:v>6.29063512615636</c:v>
                </c:pt>
                <c:pt idx="26">
                  <c:v>6.247389691322748</c:v>
                </c:pt>
                <c:pt idx="27">
                  <c:v>6.131043860181806</c:v>
                </c:pt>
                <c:pt idx="28">
                  <c:v>5.9996843811631715</c:v>
                </c:pt>
                <c:pt idx="29">
                  <c:v>5.785178760774551</c:v>
                </c:pt>
                <c:pt idx="30">
                  <c:v>5.387501203583712</c:v>
                </c:pt>
                <c:pt idx="31">
                  <c:v>5.134250491731859</c:v>
                </c:pt>
                <c:pt idx="32">
                  <c:v>5.00232791074163</c:v>
                </c:pt>
                <c:pt idx="33">
                  <c:v>4.964987137192309</c:v>
                </c:pt>
                <c:pt idx="34">
                  <c:v>4.875254027744467</c:v>
                </c:pt>
                <c:pt idx="35">
                  <c:v>4.787023933938634</c:v>
                </c:pt>
                <c:pt idx="36">
                  <c:v>4.777004648973937</c:v>
                </c:pt>
                <c:pt idx="37">
                  <c:v>4.7715200377502125</c:v>
                </c:pt>
                <c:pt idx="38">
                  <c:v>4.713368639929645</c:v>
                </c:pt>
                <c:pt idx="39">
                  <c:v>4.693928423147882</c:v>
                </c:pt>
                <c:pt idx="40">
                  <c:v>4.59826292165836</c:v>
                </c:pt>
                <c:pt idx="41">
                  <c:v>4.5810857347537</c:v>
                </c:pt>
                <c:pt idx="42">
                  <c:v>4.539885095479709</c:v>
                </c:pt>
                <c:pt idx="43">
                  <c:v>4.409158747095777</c:v>
                </c:pt>
                <c:pt idx="44">
                  <c:v>4.353403147393384</c:v>
                </c:pt>
                <c:pt idx="45">
                  <c:v>4.31224887120005</c:v>
                </c:pt>
                <c:pt idx="46">
                  <c:v>4.245751257981654</c:v>
                </c:pt>
                <c:pt idx="47">
                  <c:v>4.21442011222963</c:v>
                </c:pt>
                <c:pt idx="48">
                  <c:v>4.182483459989007</c:v>
                </c:pt>
                <c:pt idx="49">
                  <c:v>4.022675376813524</c:v>
                </c:pt>
                <c:pt idx="50">
                  <c:v>3.828494722748805</c:v>
                </c:pt>
                <c:pt idx="51">
                  <c:v>3.819671017428774</c:v>
                </c:pt>
                <c:pt idx="52">
                  <c:v>3.5226212325795085</c:v>
                </c:pt>
                <c:pt idx="53">
                  <c:v>3.4506019086222355</c:v>
                </c:pt>
                <c:pt idx="54">
                  <c:v>3.4448452958321742</c:v>
                </c:pt>
                <c:pt idx="55">
                  <c:v>3.444143418202317</c:v>
                </c:pt>
                <c:pt idx="56">
                  <c:v>3.4294895286330656</c:v>
                </c:pt>
                <c:pt idx="57">
                  <c:v>3.3777934826387197</c:v>
                </c:pt>
                <c:pt idx="58">
                  <c:v>3.332810718789479</c:v>
                </c:pt>
                <c:pt idx="59">
                  <c:v>3.3079026801438833</c:v>
                </c:pt>
                <c:pt idx="60">
                  <c:v>3.0840727277855615</c:v>
                </c:pt>
                <c:pt idx="61">
                  <c:v>3.069170332551587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肾脏内科</c:v>
                </c:pt>
                <c:pt idx="2">
                  <c:v>妇二科</c:v>
                </c:pt>
                <c:pt idx="3">
                  <c:v>儿科</c:v>
                </c:pt>
                <c:pt idx="4">
                  <c:v>显微骨科</c:v>
                </c:pt>
                <c:pt idx="5">
                  <c:v>西区重症医学科</c:v>
                </c:pt>
                <c:pt idx="6">
                  <c:v>男科</c:v>
                </c:pt>
                <c:pt idx="7">
                  <c:v>皮肤科</c:v>
                </c:pt>
                <c:pt idx="8">
                  <c:v>微创骨科</c:v>
                </c:pt>
                <c:pt idx="9">
                  <c:v>治未病中心</c:v>
                </c:pt>
                <c:pt idx="10">
                  <c:v>风湿病科</c:v>
                </c:pt>
                <c:pt idx="11">
                  <c:v>脾胃科消化科合并</c:v>
                </c:pt>
                <c:pt idx="12">
                  <c:v>重症医学科</c:v>
                </c:pt>
                <c:pt idx="13">
                  <c:v>肾病科</c:v>
                </c:pt>
                <c:pt idx="14">
                  <c:v>运动损伤骨科</c:v>
                </c:pt>
                <c:pt idx="15">
                  <c:v>肛肠科</c:v>
                </c:pt>
                <c:pt idx="16">
                  <c:v>肝病科</c:v>
                </c:pt>
                <c:pt idx="17">
                  <c:v>普通外科</c:v>
                </c:pt>
                <c:pt idx="18">
                  <c:v>关节骨科</c:v>
                </c:pt>
                <c:pt idx="19">
                  <c:v>脑病二科</c:v>
                </c:pt>
                <c:pt idx="20">
                  <c:v>医院</c:v>
                </c:pt>
                <c:pt idx="21">
                  <c:v>针灸科</c:v>
                </c:pt>
                <c:pt idx="22">
                  <c:v>耳鼻喉科</c:v>
                </c:pt>
                <c:pt idx="23">
                  <c:v>肝胆外科</c:v>
                </c:pt>
                <c:pt idx="24">
                  <c:v>肿瘤内科</c:v>
                </c:pt>
                <c:pt idx="25">
                  <c:v>中医外治中心</c:v>
                </c:pt>
                <c:pt idx="26">
                  <c:v>妇科妇二科合并</c:v>
                </c:pt>
                <c:pt idx="27">
                  <c:v>脊柱骨科</c:v>
                </c:pt>
                <c:pt idx="28">
                  <c:v>身心医学科</c:v>
                </c:pt>
                <c:pt idx="29">
                  <c:v>小儿推拿科</c:v>
                </c:pt>
                <c:pt idx="30">
                  <c:v>内分泌科</c:v>
                </c:pt>
                <c:pt idx="31">
                  <c:v>心病二科</c:v>
                </c:pt>
                <c:pt idx="32">
                  <c:v>心病四科</c:v>
                </c:pt>
                <c:pt idx="33">
                  <c:v>呼吸内科</c:v>
                </c:pt>
                <c:pt idx="34">
                  <c:v>胸外科</c:v>
                </c:pt>
                <c:pt idx="35">
                  <c:v>乳腺甲状腺外科</c:v>
                </c:pt>
                <c:pt idx="36">
                  <c:v>老年医学科</c:v>
                </c:pt>
                <c:pt idx="37">
                  <c:v>心血管内科</c:v>
                </c:pt>
                <c:pt idx="38">
                  <c:v>口腔科</c:v>
                </c:pt>
                <c:pt idx="39">
                  <c:v>消化内科</c:v>
                </c:pt>
                <c:pt idx="40">
                  <c:v>康复科</c:v>
                </c:pt>
                <c:pt idx="41">
                  <c:v>脑病三科</c:v>
                </c:pt>
                <c:pt idx="42">
                  <c:v>神经外科</c:v>
                </c:pt>
                <c:pt idx="43">
                  <c:v>脾胃病科</c:v>
                </c:pt>
                <c:pt idx="44">
                  <c:v>推拿科</c:v>
                </c:pt>
                <c:pt idx="45">
                  <c:v>脑病一科</c:v>
                </c:pt>
                <c:pt idx="46">
                  <c:v>美容皮肤科</c:v>
                </c:pt>
                <c:pt idx="47">
                  <c:v>神经内科</c:v>
                </c:pt>
                <c:pt idx="48">
                  <c:v>妇科</c:v>
                </c:pt>
                <c:pt idx="49">
                  <c:v>心病一科</c:v>
                </c:pt>
                <c:pt idx="50">
                  <c:v>东区重症医学科</c:v>
                </c:pt>
                <c:pt idx="51">
                  <c:v>产科</c:v>
                </c:pt>
                <c:pt idx="52">
                  <c:v>眼科</c:v>
                </c:pt>
                <c:pt idx="53">
                  <c:v>血液科</c:v>
                </c:pt>
                <c:pt idx="54">
                  <c:v>心病三科</c:v>
                </c:pt>
                <c:pt idx="55">
                  <c:v>东区肾病科</c:v>
                </c:pt>
                <c:pt idx="56">
                  <c:v>中医经典科</c:v>
                </c:pt>
                <c:pt idx="57">
                  <c:v>小儿骨科</c:v>
                </c:pt>
                <c:pt idx="58">
                  <c:v>骨科</c:v>
                </c:pt>
                <c:pt idx="59">
                  <c:v>创伤骨科</c:v>
                </c:pt>
                <c:pt idx="60">
                  <c:v>泌尿外科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98.95989347522934</c:v>
                </c:pt>
                <c:pt idx="2">
                  <c:v>98.65260922037346</c:v>
                </c:pt>
                <c:pt idx="3">
                  <c:v>98.55272474104669</c:v>
                </c:pt>
                <c:pt idx="4">
                  <c:v>97.6379081620725</c:v>
                </c:pt>
                <c:pt idx="5">
                  <c:v>96.44312534308682</c:v>
                </c:pt>
                <c:pt idx="6">
                  <c:v>91.12182120020918</c:v>
                </c:pt>
                <c:pt idx="7">
                  <c:v>90.91247859183872</c:v>
                </c:pt>
                <c:pt idx="8">
                  <c:v>89.06529156352136</c:v>
                </c:pt>
                <c:pt idx="9">
                  <c:v>88.32568954931658</c:v>
                </c:pt>
                <c:pt idx="10">
                  <c:v>87.76292593413848</c:v>
                </c:pt>
                <c:pt idx="11">
                  <c:v>85.05857449982153</c:v>
                </c:pt>
                <c:pt idx="12">
                  <c:v>81.17651601251521</c:v>
                </c:pt>
                <c:pt idx="13">
                  <c:v>80.97836744342851</c:v>
                </c:pt>
                <c:pt idx="14">
                  <c:v>80.64924237983985</c:v>
                </c:pt>
                <c:pt idx="15">
                  <c:v>80.30109575908848</c:v>
                </c:pt>
                <c:pt idx="16">
                  <c:v>78.34736034227738</c:v>
                </c:pt>
                <c:pt idx="17">
                  <c:v>75.14632828911147</c:v>
                </c:pt>
                <c:pt idx="18">
                  <c:v>73.97366213678002</c:v>
                </c:pt>
                <c:pt idx="19">
                  <c:v>70.7950450017244</c:v>
                </c:pt>
                <c:pt idx="20">
                  <c:v>69.24530475118445</c:v>
                </c:pt>
                <c:pt idx="21">
                  <c:v>66.2077989695435</c:v>
                </c:pt>
                <c:pt idx="22">
                  <c:v>65.22220660230171</c:v>
                </c:pt>
                <c:pt idx="23">
                  <c:v>64.58497961941772</c:v>
                </c:pt>
                <c:pt idx="24">
                  <c:v>63.70679696995884</c:v>
                </c:pt>
                <c:pt idx="25">
                  <c:v>62.29650812006912</c:v>
                </c:pt>
                <c:pt idx="26">
                  <c:v>62.08037771687988</c:v>
                </c:pt>
                <c:pt idx="27">
                  <c:v>59.25347925303778</c:v>
                </c:pt>
                <c:pt idx="28">
                  <c:v>55.79387293622298</c:v>
                </c:pt>
                <c:pt idx="29">
                  <c:v>53.29081852937435</c:v>
                </c:pt>
                <c:pt idx="30">
                  <c:v>51.41654570040536</c:v>
                </c:pt>
                <c:pt idx="31">
                  <c:v>50.39778700905136</c:v>
                </c:pt>
                <c:pt idx="32">
                  <c:v>47.767697568093325</c:v>
                </c:pt>
                <c:pt idx="33">
                  <c:v>47.202529698054086</c:v>
                </c:pt>
                <c:pt idx="34">
                  <c:v>47.00219873774125</c:v>
                </c:pt>
                <c:pt idx="35">
                  <c:v>45.17055508017884</c:v>
                </c:pt>
                <c:pt idx="36">
                  <c:v>43.811068751002</c:v>
                </c:pt>
                <c:pt idx="37">
                  <c:v>43.280405115179306</c:v>
                </c:pt>
                <c:pt idx="38">
                  <c:v>40.06577697955197</c:v>
                </c:pt>
                <c:pt idx="39">
                  <c:v>40.042662077287794</c:v>
                </c:pt>
                <c:pt idx="40">
                  <c:v>38.14580715084807</c:v>
                </c:pt>
                <c:pt idx="41">
                  <c:v>36.23814391288252</c:v>
                </c:pt>
                <c:pt idx="42">
                  <c:v>32.460581431877735</c:v>
                </c:pt>
                <c:pt idx="43">
                  <c:v>31.048762179102212</c:v>
                </c:pt>
                <c:pt idx="44">
                  <c:v>30.904334692093926</c:v>
                </c:pt>
                <c:pt idx="45">
                  <c:v>30.06621027949763</c:v>
                </c:pt>
                <c:pt idx="46">
                  <c:v>24.03616062894667</c:v>
                </c:pt>
                <c:pt idx="47">
                  <c:v>22.12247820748403</c:v>
                </c:pt>
                <c:pt idx="48">
                  <c:v>19.669647571936135</c:v>
                </c:pt>
                <c:pt idx="49">
                  <c:v>18.94022180556268</c:v>
                </c:pt>
                <c:pt idx="50">
                  <c:v>18.843687852144797</c:v>
                </c:pt>
                <c:pt idx="51">
                  <c:v>16.897994047518516</c:v>
                </c:pt>
                <c:pt idx="52">
                  <c:v>15.915965824511902</c:v>
                </c:pt>
                <c:pt idx="53">
                  <c:v>15.855853644463956</c:v>
                </c:pt>
                <c:pt idx="54">
                  <c:v>10.383112402648814</c:v>
                </c:pt>
                <c:pt idx="55">
                  <c:v>9.667644494750261</c:v>
                </c:pt>
                <c:pt idx="56">
                  <c:v>7.916377824825325</c:v>
                </c:pt>
                <c:pt idx="57">
                  <c:v>6.413916993209618</c:v>
                </c:pt>
                <c:pt idx="58">
                  <c:v>5.52088046083036</c:v>
                </c:pt>
                <c:pt idx="59">
                  <c:v>4.788842242537387</c:v>
                </c:pt>
                <c:pt idx="60">
                  <c:v>2.8434650752883375</c:v>
                </c:pt>
                <c:pt idx="61">
                  <c:v>2.125038886281979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老年医学科</c:v>
                </c:pt>
                <c:pt idx="2">
                  <c:v>心病四科</c:v>
                </c:pt>
                <c:pt idx="3">
                  <c:v>显微骨科</c:v>
                </c:pt>
                <c:pt idx="4">
                  <c:v>神经外科</c:v>
                </c:pt>
                <c:pt idx="5">
                  <c:v>肝胆外科</c:v>
                </c:pt>
                <c:pt idx="6">
                  <c:v>肝病科</c:v>
                </c:pt>
                <c:pt idx="7">
                  <c:v>小儿骨科</c:v>
                </c:pt>
                <c:pt idx="8">
                  <c:v>针灸科</c:v>
                </c:pt>
                <c:pt idx="9">
                  <c:v>心血管内科</c:v>
                </c:pt>
                <c:pt idx="10">
                  <c:v>骨科</c:v>
                </c:pt>
                <c:pt idx="11">
                  <c:v>儿科</c:v>
                </c:pt>
                <c:pt idx="12">
                  <c:v>关节骨科</c:v>
                </c:pt>
                <c:pt idx="13">
                  <c:v>小儿推拿科</c:v>
                </c:pt>
                <c:pt idx="14">
                  <c:v>妇科妇二科合并</c:v>
                </c:pt>
                <c:pt idx="15">
                  <c:v>中医外治中心</c:v>
                </c:pt>
                <c:pt idx="16">
                  <c:v>心病三科</c:v>
                </c:pt>
                <c:pt idx="17">
                  <c:v>东区重症医学科</c:v>
                </c:pt>
                <c:pt idx="18">
                  <c:v>微创骨科</c:v>
                </c:pt>
                <c:pt idx="19">
                  <c:v>西区重症医学科</c:v>
                </c:pt>
                <c:pt idx="20">
                  <c:v>脾胃病科</c:v>
                </c:pt>
                <c:pt idx="21">
                  <c:v>男科</c:v>
                </c:pt>
                <c:pt idx="22">
                  <c:v>创伤骨科</c:v>
                </c:pt>
                <c:pt idx="23">
                  <c:v>中医经典科</c:v>
                </c:pt>
                <c:pt idx="24">
                  <c:v>肾病科</c:v>
                </c:pt>
                <c:pt idx="25">
                  <c:v>内分泌科</c:v>
                </c:pt>
                <c:pt idx="26">
                  <c:v>肿瘤内科</c:v>
                </c:pt>
                <c:pt idx="27">
                  <c:v>推拿科</c:v>
                </c:pt>
                <c:pt idx="28">
                  <c:v>呼吸内科</c:v>
                </c:pt>
                <c:pt idx="29">
                  <c:v>综合内科</c:v>
                </c:pt>
                <c:pt idx="30">
                  <c:v>心病二科</c:v>
                </c:pt>
                <c:pt idx="31">
                  <c:v>胸外科</c:v>
                </c:pt>
                <c:pt idx="32">
                  <c:v>皮肤科</c:v>
                </c:pt>
                <c:pt idx="33">
                  <c:v>美容皮肤科</c:v>
                </c:pt>
                <c:pt idx="34">
                  <c:v>脑病二科</c:v>
                </c:pt>
                <c:pt idx="35">
                  <c:v>妇二科</c:v>
                </c:pt>
                <c:pt idx="36">
                  <c:v>医院</c:v>
                </c:pt>
                <c:pt idx="37">
                  <c:v>脾胃科消化科合并</c:v>
                </c:pt>
                <c:pt idx="38">
                  <c:v>身心医学科</c:v>
                </c:pt>
                <c:pt idx="39">
                  <c:v>风湿病科</c:v>
                </c:pt>
                <c:pt idx="40">
                  <c:v>神经内科</c:v>
                </c:pt>
                <c:pt idx="41">
                  <c:v>东区肾病科</c:v>
                </c:pt>
                <c:pt idx="42">
                  <c:v>康复科</c:v>
                </c:pt>
                <c:pt idx="43">
                  <c:v>泌尿外科</c:v>
                </c:pt>
                <c:pt idx="44">
                  <c:v>周围血管科</c:v>
                </c:pt>
                <c:pt idx="45">
                  <c:v>治未病中心</c:v>
                </c:pt>
                <c:pt idx="46">
                  <c:v>口腔科</c:v>
                </c:pt>
                <c:pt idx="47">
                  <c:v>肾脏内科</c:v>
                </c:pt>
                <c:pt idx="48">
                  <c:v>血液科</c:v>
                </c:pt>
                <c:pt idx="49">
                  <c:v>妇科</c:v>
                </c:pt>
                <c:pt idx="50">
                  <c:v>脊柱骨科</c:v>
                </c:pt>
                <c:pt idx="51">
                  <c:v>重症医学科</c:v>
                </c:pt>
                <c:pt idx="52">
                  <c:v>脑病一科</c:v>
                </c:pt>
                <c:pt idx="53">
                  <c:v>运动损伤骨科</c:v>
                </c:pt>
                <c:pt idx="54">
                  <c:v>眼科</c:v>
                </c:pt>
                <c:pt idx="55">
                  <c:v>产科</c:v>
                </c:pt>
                <c:pt idx="56">
                  <c:v>普通外科</c:v>
                </c:pt>
                <c:pt idx="57">
                  <c:v>消化内科</c:v>
                </c:pt>
                <c:pt idx="58">
                  <c:v>耳鼻喉科</c:v>
                </c:pt>
                <c:pt idx="59">
                  <c:v>肛肠科</c:v>
                </c:pt>
                <c:pt idx="60">
                  <c:v>乳腺甲状腺外科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97.38478618055204</c:v>
                </c:pt>
                <c:pt idx="2">
                  <c:v>95.03902721591348</c:v>
                </c:pt>
                <c:pt idx="3">
                  <c:v>94.84538886170886</c:v>
                </c:pt>
                <c:pt idx="4">
                  <c:v>92.69916987735499</c:v>
                </c:pt>
                <c:pt idx="5">
                  <c:v>92.56073057131329</c:v>
                </c:pt>
                <c:pt idx="6">
                  <c:v>88.47530081914479</c:v>
                </c:pt>
                <c:pt idx="7">
                  <c:v>88.31191629003884</c:v>
                </c:pt>
                <c:pt idx="8">
                  <c:v>86.09457683814365</c:v>
                </c:pt>
                <c:pt idx="9">
                  <c:v>85.6561415576497</c:v>
                </c:pt>
                <c:pt idx="10">
                  <c:v>84.39527432236464</c:v>
                </c:pt>
                <c:pt idx="11">
                  <c:v>82.94413712225327</c:v>
                </c:pt>
                <c:pt idx="12">
                  <c:v>81.46784326240345</c:v>
                </c:pt>
                <c:pt idx="13">
                  <c:v>79.7734459604854</c:v>
                </c:pt>
                <c:pt idx="14">
                  <c:v>79.12749500976456</c:v>
                </c:pt>
                <c:pt idx="15">
                  <c:v>77.89690443308379</c:v>
                </c:pt>
                <c:pt idx="16">
                  <c:v>76.83912220645952</c:v>
                </c:pt>
                <c:pt idx="17">
                  <c:v>76.80185036688653</c:v>
                </c:pt>
                <c:pt idx="18">
                  <c:v>75.8187331181752</c:v>
                </c:pt>
                <c:pt idx="19">
                  <c:v>71.6503741413106</c:v>
                </c:pt>
                <c:pt idx="20">
                  <c:v>71.40119155784198</c:v>
                </c:pt>
                <c:pt idx="21">
                  <c:v>71.05598580004768</c:v>
                </c:pt>
                <c:pt idx="22">
                  <c:v>70.97148143114123</c:v>
                </c:pt>
                <c:pt idx="23">
                  <c:v>70.6617245047089</c:v>
                </c:pt>
                <c:pt idx="24">
                  <c:v>70.51098725646551</c:v>
                </c:pt>
                <c:pt idx="25">
                  <c:v>69.10603929141928</c:v>
                </c:pt>
                <c:pt idx="26">
                  <c:v>65.51813332828249</c:v>
                </c:pt>
                <c:pt idx="27">
                  <c:v>65.36674519190353</c:v>
                </c:pt>
                <c:pt idx="28">
                  <c:v>63.849765251367636</c:v>
                </c:pt>
                <c:pt idx="29">
                  <c:v>62.3769148781081</c:v>
                </c:pt>
                <c:pt idx="30">
                  <c:v>60.67058297006289</c:v>
                </c:pt>
                <c:pt idx="31">
                  <c:v>57.566811512992295</c:v>
                </c:pt>
                <c:pt idx="32">
                  <c:v>56.64676053954393</c:v>
                </c:pt>
                <c:pt idx="33">
                  <c:v>54.88503877654416</c:v>
                </c:pt>
                <c:pt idx="34">
                  <c:v>53.77710652902209</c:v>
                </c:pt>
                <c:pt idx="35">
                  <c:v>52.85807983573804</c:v>
                </c:pt>
                <c:pt idx="36">
                  <c:v>51.53346676242832</c:v>
                </c:pt>
                <c:pt idx="37">
                  <c:v>51.32680858207792</c:v>
                </c:pt>
                <c:pt idx="38">
                  <c:v>50.835098423378746</c:v>
                </c:pt>
                <c:pt idx="39">
                  <c:v>50.534321794302905</c:v>
                </c:pt>
                <c:pt idx="40">
                  <c:v>48.571829341996015</c:v>
                </c:pt>
                <c:pt idx="41">
                  <c:v>43.338673819991</c:v>
                </c:pt>
                <c:pt idx="42">
                  <c:v>41.80188387092666</c:v>
                </c:pt>
                <c:pt idx="43">
                  <c:v>34.88798566182834</c:v>
                </c:pt>
                <c:pt idx="44">
                  <c:v>34.44123654139793</c:v>
                </c:pt>
                <c:pt idx="45">
                  <c:v>30.861485620463196</c:v>
                </c:pt>
                <c:pt idx="46">
                  <c:v>29.516017128929494</c:v>
                </c:pt>
                <c:pt idx="47">
                  <c:v>27.399555444396096</c:v>
                </c:pt>
                <c:pt idx="48">
                  <c:v>24.395791906557555</c:v>
                </c:pt>
                <c:pt idx="49">
                  <c:v>22.553180112299795</c:v>
                </c:pt>
                <c:pt idx="50">
                  <c:v>22.198393281913425</c:v>
                </c:pt>
                <c:pt idx="51">
                  <c:v>21.80524342105723</c:v>
                </c:pt>
                <c:pt idx="52">
                  <c:v>20.818186317323615</c:v>
                </c:pt>
                <c:pt idx="53">
                  <c:v>18.8505743713377</c:v>
                </c:pt>
                <c:pt idx="54">
                  <c:v>15.258303890491689</c:v>
                </c:pt>
                <c:pt idx="55">
                  <c:v>14.916904992234167</c:v>
                </c:pt>
                <c:pt idx="56">
                  <c:v>8.158281250020872</c:v>
                </c:pt>
                <c:pt idx="57">
                  <c:v>7.998609419461859</c:v>
                </c:pt>
                <c:pt idx="58">
                  <c:v>1.7458408219203043</c:v>
                </c:pt>
                <c:pt idx="59">
                  <c:v>1.3587591022127463</c:v>
                </c:pt>
                <c:pt idx="60">
                  <c:v>1.3466260511517332</c:v>
                </c:pt>
                <c:pt idx="61">
                  <c:v>1.0406264819889082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妇科</c:v>
                </c:pt>
                <c:pt idx="2">
                  <c:v>口腔科</c:v>
                </c:pt>
                <c:pt idx="3">
                  <c:v>神经外科</c:v>
                </c:pt>
                <c:pt idx="4">
                  <c:v>乳腺甲状腺外科</c:v>
                </c:pt>
                <c:pt idx="5">
                  <c:v>风湿病科</c:v>
                </c:pt>
                <c:pt idx="6">
                  <c:v>普通外科</c:v>
                </c:pt>
                <c:pt idx="7">
                  <c:v>创伤骨科</c:v>
                </c:pt>
                <c:pt idx="8">
                  <c:v>老年医学科</c:v>
                </c:pt>
                <c:pt idx="9">
                  <c:v>针灸科</c:v>
                </c:pt>
                <c:pt idx="10">
                  <c:v>血液科</c:v>
                </c:pt>
                <c:pt idx="11">
                  <c:v>肝病科</c:v>
                </c:pt>
                <c:pt idx="12">
                  <c:v>治未病中心</c:v>
                </c:pt>
                <c:pt idx="13">
                  <c:v>肾脏内科</c:v>
                </c:pt>
                <c:pt idx="14">
                  <c:v>泌尿外科</c:v>
                </c:pt>
                <c:pt idx="15">
                  <c:v>推拿科</c:v>
                </c:pt>
                <c:pt idx="16">
                  <c:v>妇二科</c:v>
                </c:pt>
                <c:pt idx="17">
                  <c:v>东区肾病科</c:v>
                </c:pt>
                <c:pt idx="18">
                  <c:v>骨科</c:v>
                </c:pt>
                <c:pt idx="19">
                  <c:v>心血管内科</c:v>
                </c:pt>
                <c:pt idx="20">
                  <c:v>小儿推拿科</c:v>
                </c:pt>
                <c:pt idx="21">
                  <c:v>产科</c:v>
                </c:pt>
                <c:pt idx="22">
                  <c:v>胸外科</c:v>
                </c:pt>
                <c:pt idx="23">
                  <c:v>脾胃科消化科合并</c:v>
                </c:pt>
                <c:pt idx="24">
                  <c:v>重症医学科</c:v>
                </c:pt>
                <c:pt idx="25">
                  <c:v>皮肤科</c:v>
                </c:pt>
                <c:pt idx="26">
                  <c:v>肝胆外科</c:v>
                </c:pt>
                <c:pt idx="27">
                  <c:v>关节骨科</c:v>
                </c:pt>
                <c:pt idx="28">
                  <c:v>脾胃病科</c:v>
                </c:pt>
                <c:pt idx="29">
                  <c:v>肛肠科</c:v>
                </c:pt>
                <c:pt idx="30">
                  <c:v>内分泌科</c:v>
                </c:pt>
                <c:pt idx="31">
                  <c:v>微创骨科</c:v>
                </c:pt>
                <c:pt idx="32">
                  <c:v>消化内科</c:v>
                </c:pt>
                <c:pt idx="33">
                  <c:v>耳鼻喉科</c:v>
                </c:pt>
                <c:pt idx="34">
                  <c:v>周围血管科</c:v>
                </c:pt>
                <c:pt idx="35">
                  <c:v>心病二科</c:v>
                </c:pt>
                <c:pt idx="36">
                  <c:v>中医外治中心</c:v>
                </c:pt>
                <c:pt idx="37">
                  <c:v>肿瘤内科</c:v>
                </c:pt>
                <c:pt idx="38">
                  <c:v>脑病一科</c:v>
                </c:pt>
                <c:pt idx="39">
                  <c:v>运动损伤骨科</c:v>
                </c:pt>
                <c:pt idx="40">
                  <c:v>综合内科</c:v>
                </c:pt>
                <c:pt idx="41">
                  <c:v>儿科</c:v>
                </c:pt>
                <c:pt idx="42">
                  <c:v>眼科</c:v>
                </c:pt>
                <c:pt idx="43">
                  <c:v>脑病二科</c:v>
                </c:pt>
                <c:pt idx="44">
                  <c:v>男科</c:v>
                </c:pt>
                <c:pt idx="45">
                  <c:v>中医经典科</c:v>
                </c:pt>
                <c:pt idx="46">
                  <c:v>西区重症医学科</c:v>
                </c:pt>
                <c:pt idx="47">
                  <c:v>肾病科</c:v>
                </c:pt>
                <c:pt idx="48">
                  <c:v>心病四科</c:v>
                </c:pt>
                <c:pt idx="49">
                  <c:v>脊柱骨科</c:v>
                </c:pt>
                <c:pt idx="50">
                  <c:v>脑病三科</c:v>
                </c:pt>
                <c:pt idx="51">
                  <c:v>妇科妇二科合并</c:v>
                </c:pt>
                <c:pt idx="52">
                  <c:v>神经内科</c:v>
                </c:pt>
                <c:pt idx="53">
                  <c:v>呼吸内科</c:v>
                </c:pt>
                <c:pt idx="54">
                  <c:v>医院</c:v>
                </c:pt>
                <c:pt idx="55">
                  <c:v>小儿骨科</c:v>
                </c:pt>
                <c:pt idx="56">
                  <c:v>心病一科</c:v>
                </c:pt>
                <c:pt idx="57">
                  <c:v>身心医学科</c:v>
                </c:pt>
                <c:pt idx="58">
                  <c:v>康复科</c:v>
                </c:pt>
                <c:pt idx="59">
                  <c:v>显微骨科</c:v>
                </c:pt>
                <c:pt idx="60">
                  <c:v>心病三科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99.00025647770273</c:v>
                </c:pt>
                <c:pt idx="2">
                  <c:v>97.23955696141839</c:v>
                </c:pt>
                <c:pt idx="3">
                  <c:v>96.73366998782029</c:v>
                </c:pt>
                <c:pt idx="4">
                  <c:v>95.84015069835898</c:v>
                </c:pt>
                <c:pt idx="5">
                  <c:v>95.40877056977007</c:v>
                </c:pt>
                <c:pt idx="6">
                  <c:v>94.57158775605701</c:v>
                </c:pt>
                <c:pt idx="7">
                  <c:v>94.51795275212417</c:v>
                </c:pt>
                <c:pt idx="8">
                  <c:v>87.5441080727419</c:v>
                </c:pt>
                <c:pt idx="9">
                  <c:v>86.65352894190903</c:v>
                </c:pt>
                <c:pt idx="10">
                  <c:v>86.07233479893557</c:v>
                </c:pt>
                <c:pt idx="11">
                  <c:v>84.47452324974557</c:v>
                </c:pt>
                <c:pt idx="12">
                  <c:v>82.63359245918711</c:v>
                </c:pt>
                <c:pt idx="13">
                  <c:v>79.08372611845668</c:v>
                </c:pt>
                <c:pt idx="14">
                  <c:v>77.3227037619985</c:v>
                </c:pt>
                <c:pt idx="15">
                  <c:v>73.16690301753495</c:v>
                </c:pt>
                <c:pt idx="16">
                  <c:v>71.43943040243597</c:v>
                </c:pt>
                <c:pt idx="17">
                  <c:v>71.10471333347833</c:v>
                </c:pt>
                <c:pt idx="18">
                  <c:v>70.68320959591681</c:v>
                </c:pt>
                <c:pt idx="19">
                  <c:v>70.02802160267484</c:v>
                </c:pt>
                <c:pt idx="20">
                  <c:v>68.51179439461691</c:v>
                </c:pt>
                <c:pt idx="21">
                  <c:v>67.25469087312878</c:v>
                </c:pt>
                <c:pt idx="22">
                  <c:v>67.13020026910908</c:v>
                </c:pt>
                <c:pt idx="23">
                  <c:v>65.03701125464191</c:v>
                </c:pt>
                <c:pt idx="24">
                  <c:v>64.92787373861928</c:v>
                </c:pt>
                <c:pt idx="25">
                  <c:v>62.28418745429069</c:v>
                </c:pt>
                <c:pt idx="26">
                  <c:v>62.013467162447625</c:v>
                </c:pt>
                <c:pt idx="27">
                  <c:v>61.87623289637853</c:v>
                </c:pt>
                <c:pt idx="28">
                  <c:v>59.784865578304505</c:v>
                </c:pt>
                <c:pt idx="29">
                  <c:v>57.693407810101334</c:v>
                </c:pt>
                <c:pt idx="30">
                  <c:v>57.08766219745746</c:v>
                </c:pt>
                <c:pt idx="31">
                  <c:v>55.01951595183481</c:v>
                </c:pt>
                <c:pt idx="32">
                  <c:v>54.06168654172854</c:v>
                </c:pt>
                <c:pt idx="33">
                  <c:v>51.24461005151438</c:v>
                </c:pt>
                <c:pt idx="34">
                  <c:v>47.03879525701339</c:v>
                </c:pt>
                <c:pt idx="35">
                  <c:v>46.20975754274253</c:v>
                </c:pt>
                <c:pt idx="36">
                  <c:v>44.67311793256702</c:v>
                </c:pt>
                <c:pt idx="37">
                  <c:v>40.97710628275428</c:v>
                </c:pt>
                <c:pt idx="38">
                  <c:v>40.8066601382196</c:v>
                </c:pt>
                <c:pt idx="39">
                  <c:v>40.38449378275713</c:v>
                </c:pt>
                <c:pt idx="40">
                  <c:v>39.999763851415175</c:v>
                </c:pt>
                <c:pt idx="41">
                  <c:v>39.295801939810765</c:v>
                </c:pt>
                <c:pt idx="42">
                  <c:v>37.45573782189937</c:v>
                </c:pt>
                <c:pt idx="43">
                  <c:v>37.200769774838605</c:v>
                </c:pt>
                <c:pt idx="44">
                  <c:v>33.51353530146501</c:v>
                </c:pt>
                <c:pt idx="45">
                  <c:v>33.11853922735832</c:v>
                </c:pt>
                <c:pt idx="46">
                  <c:v>31.600820055198334</c:v>
                </c:pt>
                <c:pt idx="47">
                  <c:v>31.5846917982715</c:v>
                </c:pt>
                <c:pt idx="48">
                  <c:v>31.027196271397415</c:v>
                </c:pt>
                <c:pt idx="49">
                  <c:v>29.791623348746196</c:v>
                </c:pt>
                <c:pt idx="50">
                  <c:v>27.20663675643235</c:v>
                </c:pt>
                <c:pt idx="51">
                  <c:v>17.13413243820094</c:v>
                </c:pt>
                <c:pt idx="52">
                  <c:v>14.439181999279105</c:v>
                </c:pt>
                <c:pt idx="53">
                  <c:v>12.242768808293192</c:v>
                </c:pt>
                <c:pt idx="54">
                  <c:v>9.377338884683317</c:v>
                </c:pt>
                <c:pt idx="55">
                  <c:v>9.098280978694394</c:v>
                </c:pt>
                <c:pt idx="56">
                  <c:v>8.901681962189333</c:v>
                </c:pt>
                <c:pt idx="57">
                  <c:v>8.344158890630435</c:v>
                </c:pt>
                <c:pt idx="58">
                  <c:v>5.156694902734406</c:v>
                </c:pt>
                <c:pt idx="59">
                  <c:v>4.356366201131816</c:v>
                </c:pt>
                <c:pt idx="60">
                  <c:v>2.8273193942610786</c:v>
                </c:pt>
                <c:pt idx="61">
                  <c:v>0.09008046369236562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美容皮肤科</c:v>
                </c:pt>
                <c:pt idx="2">
                  <c:v>老年医学科</c:v>
                </c:pt>
                <c:pt idx="3">
                  <c:v>周围血管科</c:v>
                </c:pt>
                <c:pt idx="4">
                  <c:v>脑病三科</c:v>
                </c:pt>
                <c:pt idx="5">
                  <c:v>显微骨科</c:v>
                </c:pt>
                <c:pt idx="6">
                  <c:v>微创骨科</c:v>
                </c:pt>
                <c:pt idx="7">
                  <c:v>肝病科</c:v>
                </c:pt>
                <c:pt idx="8">
                  <c:v>肿瘤内科</c:v>
                </c:pt>
                <c:pt idx="9">
                  <c:v>产科</c:v>
                </c:pt>
                <c:pt idx="10">
                  <c:v>呼吸内科</c:v>
                </c:pt>
                <c:pt idx="11">
                  <c:v>口腔科</c:v>
                </c:pt>
                <c:pt idx="12">
                  <c:v>耳鼻喉科</c:v>
                </c:pt>
                <c:pt idx="13">
                  <c:v>中医经典科</c:v>
                </c:pt>
                <c:pt idx="14">
                  <c:v>针灸科</c:v>
                </c:pt>
                <c:pt idx="15">
                  <c:v>脾胃病科</c:v>
                </c:pt>
                <c:pt idx="16">
                  <c:v>肾病科</c:v>
                </c:pt>
                <c:pt idx="17">
                  <c:v>运动损伤骨科</c:v>
                </c:pt>
                <c:pt idx="18">
                  <c:v>神经外科</c:v>
                </c:pt>
                <c:pt idx="19">
                  <c:v>心病二科</c:v>
                </c:pt>
                <c:pt idx="20">
                  <c:v>妇科</c:v>
                </c:pt>
                <c:pt idx="21">
                  <c:v>脑病二科</c:v>
                </c:pt>
                <c:pt idx="22">
                  <c:v>心病四科</c:v>
                </c:pt>
                <c:pt idx="23">
                  <c:v>身心医学科</c:v>
                </c:pt>
                <c:pt idx="24">
                  <c:v>肾脏内科</c:v>
                </c:pt>
                <c:pt idx="25">
                  <c:v>东区肾病科</c:v>
                </c:pt>
                <c:pt idx="26">
                  <c:v>推拿科</c:v>
                </c:pt>
                <c:pt idx="27">
                  <c:v>内分泌科</c:v>
                </c:pt>
                <c:pt idx="28">
                  <c:v>综合内科</c:v>
                </c:pt>
                <c:pt idx="29">
                  <c:v>心病一科</c:v>
                </c:pt>
                <c:pt idx="30">
                  <c:v>中医外治中心</c:v>
                </c:pt>
                <c:pt idx="31">
                  <c:v>肛肠科</c:v>
                </c:pt>
                <c:pt idx="32">
                  <c:v>胸外科</c:v>
                </c:pt>
                <c:pt idx="33">
                  <c:v>皮肤科</c:v>
                </c:pt>
                <c:pt idx="34">
                  <c:v>风湿病科</c:v>
                </c:pt>
                <c:pt idx="35">
                  <c:v>小儿骨科</c:v>
                </c:pt>
                <c:pt idx="36">
                  <c:v>关节骨科</c:v>
                </c:pt>
                <c:pt idx="37">
                  <c:v>消化内科</c:v>
                </c:pt>
                <c:pt idx="38">
                  <c:v>东区重症医学科</c:v>
                </c:pt>
                <c:pt idx="39">
                  <c:v>神经内科</c:v>
                </c:pt>
                <c:pt idx="40">
                  <c:v>心血管内科</c:v>
                </c:pt>
                <c:pt idx="41">
                  <c:v>脾胃科消化科合并</c:v>
                </c:pt>
                <c:pt idx="42">
                  <c:v>治未病中心</c:v>
                </c:pt>
                <c:pt idx="43">
                  <c:v>脑病一科</c:v>
                </c:pt>
                <c:pt idx="44">
                  <c:v>血液科</c:v>
                </c:pt>
                <c:pt idx="45">
                  <c:v>脊柱骨科</c:v>
                </c:pt>
                <c:pt idx="46">
                  <c:v>心病三科</c:v>
                </c:pt>
                <c:pt idx="47">
                  <c:v>普通外科</c:v>
                </c:pt>
                <c:pt idx="48">
                  <c:v>妇科妇二科合并</c:v>
                </c:pt>
                <c:pt idx="49">
                  <c:v>眼科</c:v>
                </c:pt>
                <c:pt idx="50">
                  <c:v>乳腺甲状腺外科</c:v>
                </c:pt>
                <c:pt idx="51">
                  <c:v>重症医学科</c:v>
                </c:pt>
                <c:pt idx="52">
                  <c:v>康复科</c:v>
                </c:pt>
                <c:pt idx="53">
                  <c:v>肝胆外科</c:v>
                </c:pt>
                <c:pt idx="54">
                  <c:v>儿科</c:v>
                </c:pt>
                <c:pt idx="55">
                  <c:v>小儿推拿科</c:v>
                </c:pt>
                <c:pt idx="56">
                  <c:v>男科</c:v>
                </c:pt>
                <c:pt idx="57">
                  <c:v>妇二科</c:v>
                </c:pt>
                <c:pt idx="58">
                  <c:v>西区重症医学科</c:v>
                </c:pt>
                <c:pt idx="59">
                  <c:v>骨科</c:v>
                </c:pt>
                <c:pt idx="60">
                  <c:v>创伤骨科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95.75999982320496</c:v>
                </c:pt>
                <c:pt idx="2">
                  <c:v>9.842269695107841</c:v>
                </c:pt>
                <c:pt idx="3">
                  <c:v>8.456668822676736</c:v>
                </c:pt>
                <c:pt idx="4">
                  <c:v>5.947862336017733</c:v>
                </c:pt>
                <c:pt idx="5">
                  <c:v>3.2648030833674873</c:v>
                </c:pt>
                <c:pt idx="6">
                  <c:v>2.791069515664272</c:v>
                </c:pt>
                <c:pt idx="7">
                  <c:v>2.261232902835061</c:v>
                </c:pt>
                <c:pt idx="8">
                  <c:v>2.201699250264879</c:v>
                </c:pt>
                <c:pt idx="9">
                  <c:v>2.1394831968117245</c:v>
                </c:pt>
                <c:pt idx="10">
                  <c:v>1.8762753579566804</c:v>
                </c:pt>
                <c:pt idx="11">
                  <c:v>1.862398387408745</c:v>
                </c:pt>
                <c:pt idx="12">
                  <c:v>1.8093719390008018</c:v>
                </c:pt>
                <c:pt idx="13">
                  <c:v>1.4478283296997083</c:v>
                </c:pt>
                <c:pt idx="14">
                  <c:v>1.3538365769223972</c:v>
                </c:pt>
                <c:pt idx="15">
                  <c:v>1.2962917912945902</c:v>
                </c:pt>
                <c:pt idx="16">
                  <c:v>1.1572530291242058</c:v>
                </c:pt>
                <c:pt idx="17">
                  <c:v>1.1421652229099033</c:v>
                </c:pt>
                <c:pt idx="18">
                  <c:v>1.0928783408770308</c:v>
                </c:pt>
                <c:pt idx="19">
                  <c:v>1.089673482762196</c:v>
                </c:pt>
                <c:pt idx="20">
                  <c:v>1.0779977894331956</c:v>
                </c:pt>
                <c:pt idx="21">
                  <c:v>0.9842398385569956</c:v>
                </c:pt>
                <c:pt idx="22">
                  <c:v>0.9766065575482973</c:v>
                </c:pt>
                <c:pt idx="23">
                  <c:v>0.9761182112444532</c:v>
                </c:pt>
                <c:pt idx="24">
                  <c:v>0.9111842363880052</c:v>
                </c:pt>
                <c:pt idx="25">
                  <c:v>0.9064946099109618</c:v>
                </c:pt>
                <c:pt idx="26">
                  <c:v>0.8971984038768064</c:v>
                </c:pt>
                <c:pt idx="27">
                  <c:v>0.8846815599513917</c:v>
                </c:pt>
                <c:pt idx="28">
                  <c:v>0.8392897439348959</c:v>
                </c:pt>
                <c:pt idx="29">
                  <c:v>0.8214768024432174</c:v>
                </c:pt>
                <c:pt idx="30">
                  <c:v>0.8212355436010982</c:v>
                </c:pt>
                <c:pt idx="31">
                  <c:v>0.7039584263687605</c:v>
                </c:pt>
                <c:pt idx="32">
                  <c:v>0.7019466686367295</c:v>
                </c:pt>
                <c:pt idx="33">
                  <c:v>0.7001514075294407</c:v>
                </c:pt>
                <c:pt idx="34">
                  <c:v>0.6894074609005028</c:v>
                </c:pt>
                <c:pt idx="35">
                  <c:v>0.6857974098111949</c:v>
                </c:pt>
                <c:pt idx="36">
                  <c:v>0.6850938427659419</c:v>
                </c:pt>
                <c:pt idx="37">
                  <c:v>0.6712717405993323</c:v>
                </c:pt>
                <c:pt idx="38">
                  <c:v>0.6299547583185817</c:v>
                </c:pt>
                <c:pt idx="39">
                  <c:v>0.6031962298872289</c:v>
                </c:pt>
                <c:pt idx="40">
                  <c:v>0.5806782251825062</c:v>
                </c:pt>
                <c:pt idx="41">
                  <c:v>0.574397476374455</c:v>
                </c:pt>
                <c:pt idx="42">
                  <c:v>0.5311125703104235</c:v>
                </c:pt>
                <c:pt idx="43">
                  <c:v>0.523761500285251</c:v>
                </c:pt>
                <c:pt idx="44">
                  <c:v>0.5107553259810608</c:v>
                </c:pt>
                <c:pt idx="45">
                  <c:v>0.49675620696611983</c:v>
                </c:pt>
                <c:pt idx="46">
                  <c:v>0.494673627081943</c:v>
                </c:pt>
                <c:pt idx="47">
                  <c:v>0.48751742116039604</c:v>
                </c:pt>
                <c:pt idx="48">
                  <c:v>0.47717993681474496</c:v>
                </c:pt>
                <c:pt idx="49">
                  <c:v>0.4769665818253134</c:v>
                </c:pt>
                <c:pt idx="50">
                  <c:v>0.4698938421814331</c:v>
                </c:pt>
                <c:pt idx="51">
                  <c:v>0.46301365049464344</c:v>
                </c:pt>
                <c:pt idx="52">
                  <c:v>0.4592319982763581</c:v>
                </c:pt>
                <c:pt idx="53">
                  <c:v>0.4167719583675089</c:v>
                </c:pt>
                <c:pt idx="54">
                  <c:v>0.416232826553552</c:v>
                </c:pt>
                <c:pt idx="55">
                  <c:v>0.399329252880624</c:v>
                </c:pt>
                <c:pt idx="56">
                  <c:v>0.3817651740084196</c:v>
                </c:pt>
                <c:pt idx="57">
                  <c:v>0.3765164012245585</c:v>
                </c:pt>
                <c:pt idx="58">
                  <c:v>0.3756066011874028</c:v>
                </c:pt>
                <c:pt idx="59">
                  <c:v>0.3670857685668611</c:v>
                </c:pt>
                <c:pt idx="60">
                  <c:v>0.36531008246332763</c:v>
                </c:pt>
                <c:pt idx="61">
                  <c:v>0.3583897905134363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肝病科</c:v>
                </c:pt>
                <c:pt idx="2">
                  <c:v>妇科妇二科合并</c:v>
                </c:pt>
                <c:pt idx="3">
                  <c:v>眼科</c:v>
                </c:pt>
                <c:pt idx="4">
                  <c:v>风湿病科</c:v>
                </c:pt>
                <c:pt idx="5">
                  <c:v>脑病二科</c:v>
                </c:pt>
                <c:pt idx="6">
                  <c:v>皮肤科</c:v>
                </c:pt>
                <c:pt idx="7">
                  <c:v>骨科</c:v>
                </c:pt>
                <c:pt idx="8">
                  <c:v>胸外科</c:v>
                </c:pt>
                <c:pt idx="9">
                  <c:v>关节骨科</c:v>
                </c:pt>
                <c:pt idx="10">
                  <c:v>儿科</c:v>
                </c:pt>
                <c:pt idx="11">
                  <c:v>肾脏内科</c:v>
                </c:pt>
                <c:pt idx="12">
                  <c:v>心血管内科</c:v>
                </c:pt>
                <c:pt idx="13">
                  <c:v>周围血管科</c:v>
                </c:pt>
                <c:pt idx="14">
                  <c:v>消化内科</c:v>
                </c:pt>
                <c:pt idx="15">
                  <c:v>心病一科</c:v>
                </c:pt>
                <c:pt idx="16">
                  <c:v>治未病中心</c:v>
                </c:pt>
                <c:pt idx="17">
                  <c:v>显微骨科</c:v>
                </c:pt>
                <c:pt idx="18">
                  <c:v>康复科</c:v>
                </c:pt>
                <c:pt idx="19">
                  <c:v>西区重症医学科</c:v>
                </c:pt>
                <c:pt idx="20">
                  <c:v>中医经典科</c:v>
                </c:pt>
                <c:pt idx="21">
                  <c:v>小儿推拿科</c:v>
                </c:pt>
                <c:pt idx="22">
                  <c:v>心病二科</c:v>
                </c:pt>
                <c:pt idx="23">
                  <c:v>肾病科</c:v>
                </c:pt>
                <c:pt idx="24">
                  <c:v>神经内科</c:v>
                </c:pt>
                <c:pt idx="25">
                  <c:v>东区重症医学科</c:v>
                </c:pt>
                <c:pt idx="26">
                  <c:v>肝胆外科</c:v>
                </c:pt>
                <c:pt idx="27">
                  <c:v>身心医学科</c:v>
                </c:pt>
                <c:pt idx="28">
                  <c:v>肛肠科</c:v>
                </c:pt>
                <c:pt idx="29">
                  <c:v>东区肾病科</c:v>
                </c:pt>
                <c:pt idx="30">
                  <c:v>神经外科</c:v>
                </c:pt>
                <c:pt idx="31">
                  <c:v>创伤骨科</c:v>
                </c:pt>
                <c:pt idx="32">
                  <c:v>综合内科</c:v>
                </c:pt>
                <c:pt idx="33">
                  <c:v>推拿科</c:v>
                </c:pt>
                <c:pt idx="34">
                  <c:v>呼吸内科</c:v>
                </c:pt>
                <c:pt idx="35">
                  <c:v>心病三科</c:v>
                </c:pt>
                <c:pt idx="36">
                  <c:v>脑病一科</c:v>
                </c:pt>
                <c:pt idx="37">
                  <c:v>脾胃科消化科合并</c:v>
                </c:pt>
                <c:pt idx="38">
                  <c:v>脊柱骨科</c:v>
                </c:pt>
                <c:pt idx="39">
                  <c:v>普通外科</c:v>
                </c:pt>
                <c:pt idx="40">
                  <c:v>产科</c:v>
                </c:pt>
                <c:pt idx="41">
                  <c:v>男科</c:v>
                </c:pt>
                <c:pt idx="42">
                  <c:v>心病四科</c:v>
                </c:pt>
                <c:pt idx="43">
                  <c:v>重症医学科</c:v>
                </c:pt>
                <c:pt idx="44">
                  <c:v>运动损伤骨科</c:v>
                </c:pt>
                <c:pt idx="45">
                  <c:v>肿瘤内科</c:v>
                </c:pt>
                <c:pt idx="46">
                  <c:v>耳鼻喉科</c:v>
                </c:pt>
                <c:pt idx="47">
                  <c:v>微创骨科</c:v>
                </c:pt>
                <c:pt idx="48">
                  <c:v>美容皮肤科</c:v>
                </c:pt>
                <c:pt idx="49">
                  <c:v>脾胃病科</c:v>
                </c:pt>
                <c:pt idx="50">
                  <c:v>泌尿外科</c:v>
                </c:pt>
                <c:pt idx="51">
                  <c:v>脑病三科</c:v>
                </c:pt>
                <c:pt idx="52">
                  <c:v>老年医学科</c:v>
                </c:pt>
                <c:pt idx="53">
                  <c:v>妇二科</c:v>
                </c:pt>
                <c:pt idx="54">
                  <c:v>乳腺甲状腺外科</c:v>
                </c:pt>
                <c:pt idx="55">
                  <c:v>血液科</c:v>
                </c:pt>
                <c:pt idx="56">
                  <c:v>中医外治中心</c:v>
                </c:pt>
                <c:pt idx="57">
                  <c:v>小儿骨科</c:v>
                </c:pt>
                <c:pt idx="58">
                  <c:v>内分泌科</c:v>
                </c:pt>
                <c:pt idx="59">
                  <c:v>口腔科</c:v>
                </c:pt>
                <c:pt idx="60">
                  <c:v>针灸科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99.99129898154676</c:v>
                </c:pt>
                <c:pt idx="2">
                  <c:v>98.51861480642684</c:v>
                </c:pt>
                <c:pt idx="3">
                  <c:v>97.45018600509287</c:v>
                </c:pt>
                <c:pt idx="4">
                  <c:v>97.30124462178964</c:v>
                </c:pt>
                <c:pt idx="5">
                  <c:v>96.81583944148137</c:v>
                </c:pt>
                <c:pt idx="6">
                  <c:v>93.9484308722186</c:v>
                </c:pt>
                <c:pt idx="7">
                  <c:v>91.91314865949994</c:v>
                </c:pt>
                <c:pt idx="8">
                  <c:v>89.222570844943</c:v>
                </c:pt>
                <c:pt idx="9">
                  <c:v>88.72978915501484</c:v>
                </c:pt>
                <c:pt idx="10">
                  <c:v>88.32030260105837</c:v>
                </c:pt>
                <c:pt idx="11">
                  <c:v>87.71929692208313</c:v>
                </c:pt>
                <c:pt idx="12">
                  <c:v>86.8350873563124</c:v>
                </c:pt>
                <c:pt idx="13">
                  <c:v>85.65037234321237</c:v>
                </c:pt>
                <c:pt idx="14">
                  <c:v>84.37873503686008</c:v>
                </c:pt>
                <c:pt idx="15">
                  <c:v>82.6942843252108</c:v>
                </c:pt>
                <c:pt idx="16">
                  <c:v>81.79674549621205</c:v>
                </c:pt>
                <c:pt idx="17">
                  <c:v>78.58042241795395</c:v>
                </c:pt>
                <c:pt idx="18">
                  <c:v>74.95042137023559</c:v>
                </c:pt>
                <c:pt idx="19">
                  <c:v>73.57349443824141</c:v>
                </c:pt>
                <c:pt idx="20">
                  <c:v>72.17045300083618</c:v>
                </c:pt>
                <c:pt idx="21">
                  <c:v>70.26081595871842</c:v>
                </c:pt>
                <c:pt idx="22">
                  <c:v>68.04823143903685</c:v>
                </c:pt>
                <c:pt idx="23">
                  <c:v>63.281949762939036</c:v>
                </c:pt>
                <c:pt idx="24">
                  <c:v>61.66772139528882</c:v>
                </c:pt>
                <c:pt idx="25">
                  <c:v>57.15476120886798</c:v>
                </c:pt>
                <c:pt idx="26">
                  <c:v>57.04303097659886</c:v>
                </c:pt>
                <c:pt idx="27">
                  <c:v>56.977875732841746</c:v>
                </c:pt>
                <c:pt idx="28">
                  <c:v>56.96089934729691</c:v>
                </c:pt>
                <c:pt idx="29">
                  <c:v>54.735740866857064</c:v>
                </c:pt>
                <c:pt idx="30">
                  <c:v>52.13950958641557</c:v>
                </c:pt>
                <c:pt idx="31">
                  <c:v>52.097288389346026</c:v>
                </c:pt>
                <c:pt idx="32">
                  <c:v>51.18270374246968</c:v>
                </c:pt>
                <c:pt idx="33">
                  <c:v>50.84916555503514</c:v>
                </c:pt>
                <c:pt idx="34">
                  <c:v>50.35550341943183</c:v>
                </c:pt>
                <c:pt idx="35">
                  <c:v>48.1492226341395</c:v>
                </c:pt>
                <c:pt idx="36">
                  <c:v>46.96109722513743</c:v>
                </c:pt>
                <c:pt idx="37">
                  <c:v>46.78054141901351</c:v>
                </c:pt>
                <c:pt idx="38">
                  <c:v>46.704436323856356</c:v>
                </c:pt>
                <c:pt idx="39">
                  <c:v>43.5710856418131</c:v>
                </c:pt>
                <c:pt idx="40">
                  <c:v>43.54691636382622</c:v>
                </c:pt>
                <c:pt idx="41">
                  <c:v>42.88991586187938</c:v>
                </c:pt>
                <c:pt idx="42">
                  <c:v>42.82828291381411</c:v>
                </c:pt>
                <c:pt idx="43">
                  <c:v>42.17938163381073</c:v>
                </c:pt>
                <c:pt idx="44">
                  <c:v>41.12203189689454</c:v>
                </c:pt>
                <c:pt idx="45">
                  <c:v>38.07097341981843</c:v>
                </c:pt>
                <c:pt idx="46">
                  <c:v>35.40036867093983</c:v>
                </c:pt>
                <c:pt idx="47">
                  <c:v>35.3777866695609</c:v>
                </c:pt>
                <c:pt idx="48">
                  <c:v>34.727992325618246</c:v>
                </c:pt>
                <c:pt idx="49">
                  <c:v>29.265264837167564</c:v>
                </c:pt>
                <c:pt idx="50">
                  <c:v>28.766008940333073</c:v>
                </c:pt>
                <c:pt idx="51">
                  <c:v>27.414265512540585</c:v>
                </c:pt>
                <c:pt idx="52">
                  <c:v>26.39566042896554</c:v>
                </c:pt>
                <c:pt idx="53">
                  <c:v>23.203323500997</c:v>
                </c:pt>
                <c:pt idx="54">
                  <c:v>21.674228405913187</c:v>
                </c:pt>
                <c:pt idx="55">
                  <c:v>20.041404595227732</c:v>
                </c:pt>
                <c:pt idx="56">
                  <c:v>18.361583846085196</c:v>
                </c:pt>
                <c:pt idx="57">
                  <c:v>17.173864320945217</c:v>
                </c:pt>
                <c:pt idx="58">
                  <c:v>11.815505633747353</c:v>
                </c:pt>
                <c:pt idx="59">
                  <c:v>11.718641091529852</c:v>
                </c:pt>
                <c:pt idx="60">
                  <c:v>10.51739510795522</c:v>
                </c:pt>
                <c:pt idx="61">
                  <c:v>2.6103097210156103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神经外科</c:v>
                </c:pt>
                <c:pt idx="2">
                  <c:v>小儿推拿科</c:v>
                </c:pt>
                <c:pt idx="3">
                  <c:v>妇科妇二科合并</c:v>
                </c:pt>
                <c:pt idx="4">
                  <c:v>肝胆外科</c:v>
                </c:pt>
                <c:pt idx="5">
                  <c:v>脑病一科</c:v>
                </c:pt>
                <c:pt idx="6">
                  <c:v>皮肤科</c:v>
                </c:pt>
                <c:pt idx="7">
                  <c:v>口腔科</c:v>
                </c:pt>
                <c:pt idx="8">
                  <c:v>创伤骨科</c:v>
                </c:pt>
                <c:pt idx="9">
                  <c:v>呼吸内科</c:v>
                </c:pt>
                <c:pt idx="10">
                  <c:v>风湿病科</c:v>
                </c:pt>
                <c:pt idx="11">
                  <c:v>肝病科</c:v>
                </c:pt>
                <c:pt idx="12">
                  <c:v>脑病三科</c:v>
                </c:pt>
                <c:pt idx="13">
                  <c:v>微创骨科</c:v>
                </c:pt>
                <c:pt idx="14">
                  <c:v>中医经典科</c:v>
                </c:pt>
                <c:pt idx="15">
                  <c:v>脑病二科</c:v>
                </c:pt>
                <c:pt idx="16">
                  <c:v>脊柱骨科</c:v>
                </c:pt>
                <c:pt idx="17">
                  <c:v>男科</c:v>
                </c:pt>
                <c:pt idx="18">
                  <c:v>儿科</c:v>
                </c:pt>
                <c:pt idx="19">
                  <c:v>心病一科</c:v>
                </c:pt>
                <c:pt idx="20">
                  <c:v>脾胃科消化科合并</c:v>
                </c:pt>
                <c:pt idx="21">
                  <c:v>肾脏内科</c:v>
                </c:pt>
                <c:pt idx="22">
                  <c:v>推拿科</c:v>
                </c:pt>
                <c:pt idx="23">
                  <c:v>周围血管科</c:v>
                </c:pt>
                <c:pt idx="24">
                  <c:v>脾胃病科</c:v>
                </c:pt>
                <c:pt idx="25">
                  <c:v>显微骨科</c:v>
                </c:pt>
                <c:pt idx="26">
                  <c:v>关节骨科</c:v>
                </c:pt>
                <c:pt idx="27">
                  <c:v>神经内科</c:v>
                </c:pt>
                <c:pt idx="28">
                  <c:v>普通外科</c:v>
                </c:pt>
                <c:pt idx="29">
                  <c:v>东区肾病科</c:v>
                </c:pt>
                <c:pt idx="30">
                  <c:v>眼科</c:v>
                </c:pt>
                <c:pt idx="31">
                  <c:v>消化内科</c:v>
                </c:pt>
                <c:pt idx="32">
                  <c:v>骨科</c:v>
                </c:pt>
                <c:pt idx="33">
                  <c:v>心病二科</c:v>
                </c:pt>
                <c:pt idx="34">
                  <c:v>耳鼻喉科</c:v>
                </c:pt>
                <c:pt idx="35">
                  <c:v>治未病中心</c:v>
                </c:pt>
                <c:pt idx="36">
                  <c:v>心病四科</c:v>
                </c:pt>
                <c:pt idx="37">
                  <c:v>运动损伤骨科</c:v>
                </c:pt>
                <c:pt idx="38">
                  <c:v>血液科</c:v>
                </c:pt>
                <c:pt idx="39">
                  <c:v>西区重症医学科</c:v>
                </c:pt>
                <c:pt idx="40">
                  <c:v>小儿骨科</c:v>
                </c:pt>
                <c:pt idx="41">
                  <c:v>妇科</c:v>
                </c:pt>
                <c:pt idx="42">
                  <c:v>美容皮肤科</c:v>
                </c:pt>
                <c:pt idx="43">
                  <c:v>心血管内科</c:v>
                </c:pt>
                <c:pt idx="44">
                  <c:v>医院</c:v>
                </c:pt>
                <c:pt idx="45">
                  <c:v>老年医学科</c:v>
                </c:pt>
                <c:pt idx="46">
                  <c:v>妇二科</c:v>
                </c:pt>
                <c:pt idx="47">
                  <c:v>综合内科</c:v>
                </c:pt>
                <c:pt idx="48">
                  <c:v>胸外科</c:v>
                </c:pt>
                <c:pt idx="49">
                  <c:v>身心医学科</c:v>
                </c:pt>
                <c:pt idx="50">
                  <c:v>泌尿外科</c:v>
                </c:pt>
                <c:pt idx="51">
                  <c:v>中医外治中心</c:v>
                </c:pt>
                <c:pt idx="52">
                  <c:v>东区重症医学科</c:v>
                </c:pt>
                <c:pt idx="53">
                  <c:v>针灸科</c:v>
                </c:pt>
                <c:pt idx="54">
                  <c:v>乳腺甲状腺外科</c:v>
                </c:pt>
                <c:pt idx="55">
                  <c:v>内分泌科</c:v>
                </c:pt>
                <c:pt idx="56">
                  <c:v>肛肠科</c:v>
                </c:pt>
                <c:pt idx="57">
                  <c:v>心病三科</c:v>
                </c:pt>
                <c:pt idx="58">
                  <c:v>康复科</c:v>
                </c:pt>
                <c:pt idx="59">
                  <c:v>产科</c:v>
                </c:pt>
                <c:pt idx="60">
                  <c:v>肿瘤内科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97.59631454387726</c:v>
                </c:pt>
                <c:pt idx="2">
                  <c:v>95.92516451557822</c:v>
                </c:pt>
                <c:pt idx="3">
                  <c:v>95.67901407422148</c:v>
                </c:pt>
                <c:pt idx="4">
                  <c:v>94.32096509289802</c:v>
                </c:pt>
                <c:pt idx="5">
                  <c:v>94.14170644771997</c:v>
                </c:pt>
                <c:pt idx="6">
                  <c:v>90.88777889070195</c:v>
                </c:pt>
                <c:pt idx="7">
                  <c:v>89.81134064729079</c:v>
                </c:pt>
                <c:pt idx="8">
                  <c:v>87.04570478757874</c:v>
                </c:pt>
                <c:pt idx="9">
                  <c:v>86.15908407542797</c:v>
                </c:pt>
                <c:pt idx="10">
                  <c:v>83.47986888073706</c:v>
                </c:pt>
                <c:pt idx="11">
                  <c:v>82.09494353082704</c:v>
                </c:pt>
                <c:pt idx="12">
                  <c:v>79.0172697867375</c:v>
                </c:pt>
                <c:pt idx="13">
                  <c:v>78.72444828323191</c:v>
                </c:pt>
                <c:pt idx="14">
                  <c:v>77.12286934397065</c:v>
                </c:pt>
                <c:pt idx="15">
                  <c:v>75.662658683055</c:v>
                </c:pt>
                <c:pt idx="16">
                  <c:v>75.38242314866604</c:v>
                </c:pt>
                <c:pt idx="17">
                  <c:v>74.25929129678075</c:v>
                </c:pt>
                <c:pt idx="18">
                  <c:v>73.02743063035312</c:v>
                </c:pt>
                <c:pt idx="19">
                  <c:v>72.79811575044133</c:v>
                </c:pt>
                <c:pt idx="20">
                  <c:v>70.09592238001972</c:v>
                </c:pt>
                <c:pt idx="21">
                  <c:v>69.83698327275833</c:v>
                </c:pt>
                <c:pt idx="22">
                  <c:v>68.43726166377306</c:v>
                </c:pt>
                <c:pt idx="23">
                  <c:v>65.72751295343365</c:v>
                </c:pt>
                <c:pt idx="24">
                  <c:v>64.77802827472715</c:v>
                </c:pt>
                <c:pt idx="25">
                  <c:v>63.47363328930776</c:v>
                </c:pt>
                <c:pt idx="26">
                  <c:v>62.58554816310881</c:v>
                </c:pt>
                <c:pt idx="27">
                  <c:v>61.41009084568601</c:v>
                </c:pt>
                <c:pt idx="28">
                  <c:v>58.84774246714568</c:v>
                </c:pt>
                <c:pt idx="29">
                  <c:v>56.21509675419032</c:v>
                </c:pt>
                <c:pt idx="30">
                  <c:v>55.62922219633289</c:v>
                </c:pt>
                <c:pt idx="31">
                  <c:v>55.17042455995821</c:v>
                </c:pt>
                <c:pt idx="32">
                  <c:v>53.729899845142256</c:v>
                </c:pt>
                <c:pt idx="33">
                  <c:v>52.80177254583709</c:v>
                </c:pt>
                <c:pt idx="34">
                  <c:v>50.32184348025034</c:v>
                </c:pt>
                <c:pt idx="35">
                  <c:v>48.58778544260887</c:v>
                </c:pt>
                <c:pt idx="36">
                  <c:v>45.80472321951468</c:v>
                </c:pt>
                <c:pt idx="37">
                  <c:v>44.5015920421</c:v>
                </c:pt>
                <c:pt idx="38">
                  <c:v>42.99505808981787</c:v>
                </c:pt>
                <c:pt idx="39">
                  <c:v>42.816963442316506</c:v>
                </c:pt>
                <c:pt idx="40">
                  <c:v>39.38009745700655</c:v>
                </c:pt>
                <c:pt idx="41">
                  <c:v>39.04467654523446</c:v>
                </c:pt>
                <c:pt idx="42">
                  <c:v>38.25300419643072</c:v>
                </c:pt>
                <c:pt idx="43">
                  <c:v>37.67147946148197</c:v>
                </c:pt>
                <c:pt idx="44">
                  <c:v>37.43163774474477</c:v>
                </c:pt>
                <c:pt idx="45">
                  <c:v>35.67301340172103</c:v>
                </c:pt>
                <c:pt idx="46">
                  <c:v>31.10929902183535</c:v>
                </c:pt>
                <c:pt idx="47">
                  <c:v>30.824123727086324</c:v>
                </c:pt>
                <c:pt idx="48">
                  <c:v>25.448245548953853</c:v>
                </c:pt>
                <c:pt idx="49">
                  <c:v>24.38945101516002</c:v>
                </c:pt>
                <c:pt idx="50">
                  <c:v>21.769485234198957</c:v>
                </c:pt>
                <c:pt idx="51">
                  <c:v>21.58326034275283</c:v>
                </c:pt>
                <c:pt idx="52">
                  <c:v>21.51057063085955</c:v>
                </c:pt>
                <c:pt idx="53">
                  <c:v>18.42084535411896</c:v>
                </c:pt>
                <c:pt idx="54">
                  <c:v>17.15279833547916</c:v>
                </c:pt>
                <c:pt idx="55">
                  <c:v>16.265882882606267</c:v>
                </c:pt>
                <c:pt idx="56">
                  <c:v>16.18186486745408</c:v>
                </c:pt>
                <c:pt idx="57">
                  <c:v>14.329806851534274</c:v>
                </c:pt>
                <c:pt idx="58">
                  <c:v>9.998053366007358</c:v>
                </c:pt>
                <c:pt idx="59">
                  <c:v>5.76158367984554</c:v>
                </c:pt>
                <c:pt idx="60">
                  <c:v>4.815985898542347</c:v>
                </c:pt>
                <c:pt idx="61">
                  <c:v>4.521456531993355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儿科</c:v>
                </c:pt>
                <c:pt idx="2">
                  <c:v>创伤骨科</c:v>
                </c:pt>
                <c:pt idx="3">
                  <c:v>身心医学科</c:v>
                </c:pt>
                <c:pt idx="4">
                  <c:v>口腔科</c:v>
                </c:pt>
                <c:pt idx="5">
                  <c:v>医院</c:v>
                </c:pt>
                <c:pt idx="6">
                  <c:v>产科</c:v>
                </c:pt>
                <c:pt idx="7">
                  <c:v>推拿科</c:v>
                </c:pt>
                <c:pt idx="8">
                  <c:v>小儿骨科</c:v>
                </c:pt>
                <c:pt idx="9">
                  <c:v>中医经典科</c:v>
                </c:pt>
                <c:pt idx="10">
                  <c:v>妇二科</c:v>
                </c:pt>
                <c:pt idx="11">
                  <c:v>男科</c:v>
                </c:pt>
                <c:pt idx="12">
                  <c:v>肝病科</c:v>
                </c:pt>
                <c:pt idx="13">
                  <c:v>老年医学科</c:v>
                </c:pt>
                <c:pt idx="14">
                  <c:v>中医外治中心</c:v>
                </c:pt>
                <c:pt idx="15">
                  <c:v>微创骨科</c:v>
                </c:pt>
                <c:pt idx="16">
                  <c:v>心血管内科</c:v>
                </c:pt>
                <c:pt idx="17">
                  <c:v>肾脏内科</c:v>
                </c:pt>
                <c:pt idx="18">
                  <c:v>呼吸内科</c:v>
                </c:pt>
                <c:pt idx="19">
                  <c:v>消化内科</c:v>
                </c:pt>
                <c:pt idx="20">
                  <c:v>胸外科</c:v>
                </c:pt>
                <c:pt idx="21">
                  <c:v>耳鼻喉科</c:v>
                </c:pt>
                <c:pt idx="22">
                  <c:v>泌尿外科</c:v>
                </c:pt>
                <c:pt idx="23">
                  <c:v>血液科</c:v>
                </c:pt>
                <c:pt idx="24">
                  <c:v>皮肤科</c:v>
                </c:pt>
                <c:pt idx="25">
                  <c:v>关节骨科</c:v>
                </c:pt>
                <c:pt idx="26">
                  <c:v>妇科</c:v>
                </c:pt>
                <c:pt idx="27">
                  <c:v>妇科妇二科合并</c:v>
                </c:pt>
                <c:pt idx="28">
                  <c:v>肛肠科</c:v>
                </c:pt>
                <c:pt idx="29">
                  <c:v>周围血管科</c:v>
                </c:pt>
                <c:pt idx="30">
                  <c:v>心病一科</c:v>
                </c:pt>
                <c:pt idx="31">
                  <c:v>重症医学科</c:v>
                </c:pt>
                <c:pt idx="32">
                  <c:v>康复科</c:v>
                </c:pt>
                <c:pt idx="33">
                  <c:v>神经内科</c:v>
                </c:pt>
                <c:pt idx="34">
                  <c:v>脑病三科</c:v>
                </c:pt>
                <c:pt idx="35">
                  <c:v>心病四科</c:v>
                </c:pt>
                <c:pt idx="36">
                  <c:v>显微骨科</c:v>
                </c:pt>
                <c:pt idx="37">
                  <c:v>心病三科</c:v>
                </c:pt>
                <c:pt idx="38">
                  <c:v>内分泌科</c:v>
                </c:pt>
                <c:pt idx="39">
                  <c:v>东区肾病科</c:v>
                </c:pt>
                <c:pt idx="40">
                  <c:v>脑病一科</c:v>
                </c:pt>
                <c:pt idx="41">
                  <c:v>普通外科</c:v>
                </c:pt>
                <c:pt idx="42">
                  <c:v>针灸科</c:v>
                </c:pt>
                <c:pt idx="43">
                  <c:v>运动损伤骨科</c:v>
                </c:pt>
                <c:pt idx="44">
                  <c:v>风湿病科</c:v>
                </c:pt>
                <c:pt idx="45">
                  <c:v>美容皮肤科</c:v>
                </c:pt>
                <c:pt idx="46">
                  <c:v>乳腺甲状腺外科</c:v>
                </c:pt>
                <c:pt idx="47">
                  <c:v>心病二科</c:v>
                </c:pt>
                <c:pt idx="48">
                  <c:v>肿瘤内科</c:v>
                </c:pt>
                <c:pt idx="49">
                  <c:v>骨科</c:v>
                </c:pt>
                <c:pt idx="50">
                  <c:v>小儿推拿科</c:v>
                </c:pt>
                <c:pt idx="51">
                  <c:v>脾胃病科</c:v>
                </c:pt>
                <c:pt idx="52">
                  <c:v>治未病中心</c:v>
                </c:pt>
                <c:pt idx="53">
                  <c:v>脊柱骨科</c:v>
                </c:pt>
                <c:pt idx="54">
                  <c:v>肝胆外科</c:v>
                </c:pt>
                <c:pt idx="55">
                  <c:v>东区重症医学科</c:v>
                </c:pt>
                <c:pt idx="56">
                  <c:v>脾胃科消化科合并</c:v>
                </c:pt>
                <c:pt idx="57">
                  <c:v>神经外科</c:v>
                </c:pt>
                <c:pt idx="58">
                  <c:v>综合内科</c:v>
                </c:pt>
                <c:pt idx="59">
                  <c:v>眼科</c:v>
                </c:pt>
                <c:pt idx="60">
                  <c:v>肾病科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99.99529987080963</c:v>
                </c:pt>
                <c:pt idx="2">
                  <c:v>98.0067920746187</c:v>
                </c:pt>
                <c:pt idx="3">
                  <c:v>93.19116232133139</c:v>
                </c:pt>
                <c:pt idx="4">
                  <c:v>93.0515207609189</c:v>
                </c:pt>
                <c:pt idx="5">
                  <c:v>92.52116741002955</c:v>
                </c:pt>
                <c:pt idx="6">
                  <c:v>88.03462140891523</c:v>
                </c:pt>
                <c:pt idx="7">
                  <c:v>86.00794782186242</c:v>
                </c:pt>
                <c:pt idx="8">
                  <c:v>85.86550079234657</c:v>
                </c:pt>
                <c:pt idx="9">
                  <c:v>85.35031399696412</c:v>
                </c:pt>
                <c:pt idx="10">
                  <c:v>83.17985225392506</c:v>
                </c:pt>
                <c:pt idx="11">
                  <c:v>76.07787137988409</c:v>
                </c:pt>
                <c:pt idx="12">
                  <c:v>72.85812526831202</c:v>
                </c:pt>
                <c:pt idx="13">
                  <c:v>71.48543963243463</c:v>
                </c:pt>
                <c:pt idx="14">
                  <c:v>69.37934103649428</c:v>
                </c:pt>
                <c:pt idx="15">
                  <c:v>67.82182929350958</c:v>
                </c:pt>
                <c:pt idx="16">
                  <c:v>67.14869246426937</c:v>
                </c:pt>
                <c:pt idx="17">
                  <c:v>67.13764355864166</c:v>
                </c:pt>
                <c:pt idx="18">
                  <c:v>64.54287307226953</c:v>
                </c:pt>
                <c:pt idx="19">
                  <c:v>63.11227439377689</c:v>
                </c:pt>
                <c:pt idx="20">
                  <c:v>63.01854634882261</c:v>
                </c:pt>
                <c:pt idx="21">
                  <c:v>61.310803035953896</c:v>
                </c:pt>
                <c:pt idx="22">
                  <c:v>58.890332515505804</c:v>
                </c:pt>
                <c:pt idx="23">
                  <c:v>56.4291233114014</c:v>
                </c:pt>
                <c:pt idx="24">
                  <c:v>56.195535170197005</c:v>
                </c:pt>
                <c:pt idx="25">
                  <c:v>52.746946666806195</c:v>
                </c:pt>
                <c:pt idx="26">
                  <c:v>52.30519279103091</c:v>
                </c:pt>
                <c:pt idx="27">
                  <c:v>48.44936316449575</c:v>
                </c:pt>
                <c:pt idx="28">
                  <c:v>47.677039921307305</c:v>
                </c:pt>
                <c:pt idx="29">
                  <c:v>47.10213974887005</c:v>
                </c:pt>
                <c:pt idx="30">
                  <c:v>47.083593954313514</c:v>
                </c:pt>
                <c:pt idx="31">
                  <c:v>46.72711113507218</c:v>
                </c:pt>
                <c:pt idx="32">
                  <c:v>45.98556372825585</c:v>
                </c:pt>
                <c:pt idx="33">
                  <c:v>45.70232101061595</c:v>
                </c:pt>
                <c:pt idx="34">
                  <c:v>40.364452347232124</c:v>
                </c:pt>
                <c:pt idx="35">
                  <c:v>39.50505346457712</c:v>
                </c:pt>
                <c:pt idx="36">
                  <c:v>39.10128582864886</c:v>
                </c:pt>
                <c:pt idx="37">
                  <c:v>37.74296951834218</c:v>
                </c:pt>
                <c:pt idx="38">
                  <c:v>35.60490035691676</c:v>
                </c:pt>
                <c:pt idx="39">
                  <c:v>28.592541678482732</c:v>
                </c:pt>
                <c:pt idx="40">
                  <c:v>26.27936234317814</c:v>
                </c:pt>
                <c:pt idx="41">
                  <c:v>25.539582814951</c:v>
                </c:pt>
                <c:pt idx="42">
                  <c:v>24.769960781513987</c:v>
                </c:pt>
                <c:pt idx="43">
                  <c:v>23.94949834807268</c:v>
                </c:pt>
                <c:pt idx="44">
                  <c:v>23.7822035809837</c:v>
                </c:pt>
                <c:pt idx="45">
                  <c:v>21.82218261704896</c:v>
                </c:pt>
                <c:pt idx="46">
                  <c:v>21.12739430959681</c:v>
                </c:pt>
                <c:pt idx="47">
                  <c:v>19.24691022386745</c:v>
                </c:pt>
                <c:pt idx="48">
                  <c:v>18.423452877192524</c:v>
                </c:pt>
                <c:pt idx="49">
                  <c:v>14.652048651465492</c:v>
                </c:pt>
                <c:pt idx="50">
                  <c:v>13.975281238600678</c:v>
                </c:pt>
                <c:pt idx="51">
                  <c:v>13.925711968946477</c:v>
                </c:pt>
                <c:pt idx="52">
                  <c:v>13.701825386549338</c:v>
                </c:pt>
                <c:pt idx="53">
                  <c:v>13.38878280683</c:v>
                </c:pt>
                <c:pt idx="54">
                  <c:v>12.383650844271342</c:v>
                </c:pt>
                <c:pt idx="55">
                  <c:v>11.452820983869243</c:v>
                </c:pt>
                <c:pt idx="56">
                  <c:v>9.872160622956706</c:v>
                </c:pt>
                <c:pt idx="57">
                  <c:v>9.3437491862155</c:v>
                </c:pt>
                <c:pt idx="58">
                  <c:v>8.386519294685979</c:v>
                </c:pt>
                <c:pt idx="59">
                  <c:v>7.7096349149399</c:v>
                </c:pt>
                <c:pt idx="60">
                  <c:v>5.574969972818578</c:v>
                </c:pt>
                <c:pt idx="61">
                  <c:v>0.990944586773114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肾病科</c:v>
                </c:pt>
                <c:pt idx="2">
                  <c:v>美容皮肤科</c:v>
                </c:pt>
                <c:pt idx="3">
                  <c:v>妇科</c:v>
                </c:pt>
                <c:pt idx="4">
                  <c:v>肾脏内科</c:v>
                </c:pt>
                <c:pt idx="5">
                  <c:v>血液科</c:v>
                </c:pt>
                <c:pt idx="6">
                  <c:v>重症医学科</c:v>
                </c:pt>
                <c:pt idx="7">
                  <c:v>骨科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运动损伤骨科</c:v>
                </c:pt>
                <c:pt idx="11">
                  <c:v>脾胃病科</c:v>
                </c:pt>
                <c:pt idx="12">
                  <c:v>脑病一科</c:v>
                </c:pt>
                <c:pt idx="13">
                  <c:v>身心医学科</c:v>
                </c:pt>
                <c:pt idx="14">
                  <c:v>显微骨科</c:v>
                </c:pt>
                <c:pt idx="15">
                  <c:v>微创骨科</c:v>
                </c:pt>
                <c:pt idx="16">
                  <c:v>脊柱骨科</c:v>
                </c:pt>
                <c:pt idx="17">
                  <c:v>胸外科</c:v>
                </c:pt>
                <c:pt idx="18">
                  <c:v>神经外科</c:v>
                </c:pt>
                <c:pt idx="19">
                  <c:v>针灸科</c:v>
                </c:pt>
                <c:pt idx="20">
                  <c:v>产科</c:v>
                </c:pt>
                <c:pt idx="21">
                  <c:v>皮肤科</c:v>
                </c:pt>
                <c:pt idx="22">
                  <c:v>医院</c:v>
                </c:pt>
                <c:pt idx="23">
                  <c:v>眼科</c:v>
                </c:pt>
                <c:pt idx="24">
                  <c:v>耳鼻喉科</c:v>
                </c:pt>
                <c:pt idx="25">
                  <c:v>呼吸内科</c:v>
                </c:pt>
                <c:pt idx="26">
                  <c:v>中医外治中心</c:v>
                </c:pt>
                <c:pt idx="27">
                  <c:v>脾胃科消化科合并</c:v>
                </c:pt>
                <c:pt idx="28">
                  <c:v>口腔科</c:v>
                </c:pt>
                <c:pt idx="29">
                  <c:v>心病四科</c:v>
                </c:pt>
                <c:pt idx="30">
                  <c:v>风湿病科</c:v>
                </c:pt>
                <c:pt idx="31">
                  <c:v>肛肠科</c:v>
                </c:pt>
                <c:pt idx="32">
                  <c:v>肝胆外科</c:v>
                </c:pt>
                <c:pt idx="33">
                  <c:v>创伤骨科</c:v>
                </c:pt>
                <c:pt idx="34">
                  <c:v>肿瘤内科</c:v>
                </c:pt>
                <c:pt idx="35">
                  <c:v>脑病三科</c:v>
                </c:pt>
                <c:pt idx="36">
                  <c:v>普通外科</c:v>
                </c:pt>
                <c:pt idx="37">
                  <c:v>治未病中心</c:v>
                </c:pt>
                <c:pt idx="38">
                  <c:v>老年医学科</c:v>
                </c:pt>
                <c:pt idx="39">
                  <c:v>综合内科</c:v>
                </c:pt>
                <c:pt idx="40">
                  <c:v>儿科</c:v>
                </c:pt>
                <c:pt idx="41">
                  <c:v>神经内科</c:v>
                </c:pt>
                <c:pt idx="42">
                  <c:v>消化内科</c:v>
                </c:pt>
                <c:pt idx="43">
                  <c:v>小儿骨科</c:v>
                </c:pt>
                <c:pt idx="44">
                  <c:v>妇二科</c:v>
                </c:pt>
                <c:pt idx="45">
                  <c:v>肝病科</c:v>
                </c:pt>
                <c:pt idx="46">
                  <c:v>推拿科</c:v>
                </c:pt>
                <c:pt idx="47">
                  <c:v>关节骨科</c:v>
                </c:pt>
                <c:pt idx="48">
                  <c:v>男科</c:v>
                </c:pt>
                <c:pt idx="49">
                  <c:v>内分泌科</c:v>
                </c:pt>
                <c:pt idx="50">
                  <c:v>心血管内科</c:v>
                </c:pt>
                <c:pt idx="51">
                  <c:v>东区肾病科</c:v>
                </c:pt>
                <c:pt idx="52">
                  <c:v>心病一科</c:v>
                </c:pt>
                <c:pt idx="53">
                  <c:v>中医经典科</c:v>
                </c:pt>
                <c:pt idx="54">
                  <c:v>东区重症医学科</c:v>
                </c:pt>
                <c:pt idx="55">
                  <c:v>妇科妇二科合并</c:v>
                </c:pt>
                <c:pt idx="56">
                  <c:v>康复科</c:v>
                </c:pt>
                <c:pt idx="57">
                  <c:v>乳腺甲状腺外科</c:v>
                </c:pt>
                <c:pt idx="58">
                  <c:v>脑病二科</c:v>
                </c:pt>
                <c:pt idx="59">
                  <c:v>心病二科</c:v>
                </c:pt>
                <c:pt idx="60">
                  <c:v>周围血管科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99.73108449037427</c:v>
                </c:pt>
                <c:pt idx="2">
                  <c:v>95.98859500795676</c:v>
                </c:pt>
                <c:pt idx="3">
                  <c:v>95.47202990776087</c:v>
                </c:pt>
                <c:pt idx="4">
                  <c:v>86.89819383158648</c:v>
                </c:pt>
                <c:pt idx="5">
                  <c:v>85.99054369996526</c:v>
                </c:pt>
                <c:pt idx="6">
                  <c:v>84.1319639751848</c:v>
                </c:pt>
                <c:pt idx="7">
                  <c:v>83.2393490136122</c:v>
                </c:pt>
                <c:pt idx="8">
                  <c:v>79.3420440513491</c:v>
                </c:pt>
                <c:pt idx="9">
                  <c:v>79.29587195395534</c:v>
                </c:pt>
                <c:pt idx="10">
                  <c:v>77.95230176924584</c:v>
                </c:pt>
                <c:pt idx="11">
                  <c:v>76.32015790820994</c:v>
                </c:pt>
                <c:pt idx="12">
                  <c:v>73.89844962216436</c:v>
                </c:pt>
                <c:pt idx="13">
                  <c:v>73.24647940515028</c:v>
                </c:pt>
                <c:pt idx="14">
                  <c:v>73.02858730683884</c:v>
                </c:pt>
                <c:pt idx="15">
                  <c:v>71.77454438853607</c:v>
                </c:pt>
                <c:pt idx="16">
                  <c:v>71.6132565297268</c:v>
                </c:pt>
                <c:pt idx="17">
                  <c:v>71.07949125443096</c:v>
                </c:pt>
                <c:pt idx="18">
                  <c:v>70.7667997234743</c:v>
                </c:pt>
                <c:pt idx="19">
                  <c:v>68.30198517680387</c:v>
                </c:pt>
                <c:pt idx="20">
                  <c:v>66.7466620641047</c:v>
                </c:pt>
                <c:pt idx="21">
                  <c:v>64.53920623032973</c:v>
                </c:pt>
                <c:pt idx="22">
                  <c:v>63.41528536812908</c:v>
                </c:pt>
                <c:pt idx="23">
                  <c:v>61.78449337095288</c:v>
                </c:pt>
                <c:pt idx="24">
                  <c:v>61.60069875106507</c:v>
                </c:pt>
                <c:pt idx="25">
                  <c:v>61.54599696997965</c:v>
                </c:pt>
                <c:pt idx="26">
                  <c:v>58.52482106948812</c:v>
                </c:pt>
                <c:pt idx="27">
                  <c:v>57.43859916016187</c:v>
                </c:pt>
                <c:pt idx="28">
                  <c:v>56.46724465995727</c:v>
                </c:pt>
                <c:pt idx="29">
                  <c:v>56.369655558352534</c:v>
                </c:pt>
                <c:pt idx="30">
                  <c:v>50.48707783640856</c:v>
                </c:pt>
                <c:pt idx="31">
                  <c:v>45.39161515532421</c:v>
                </c:pt>
                <c:pt idx="32">
                  <c:v>45.25437525249417</c:v>
                </c:pt>
                <c:pt idx="33">
                  <c:v>43.902688097817865</c:v>
                </c:pt>
                <c:pt idx="34">
                  <c:v>40.52527158479714</c:v>
                </c:pt>
                <c:pt idx="35">
                  <c:v>39.0400709925921</c:v>
                </c:pt>
                <c:pt idx="36">
                  <c:v>36.12560719677136</c:v>
                </c:pt>
                <c:pt idx="37">
                  <c:v>35.50307980366057</c:v>
                </c:pt>
                <c:pt idx="38">
                  <c:v>34.82332883812302</c:v>
                </c:pt>
                <c:pt idx="39">
                  <c:v>34.28033262050106</c:v>
                </c:pt>
                <c:pt idx="40">
                  <c:v>33.89632628744367</c:v>
                </c:pt>
                <c:pt idx="41">
                  <c:v>31.82200957758404</c:v>
                </c:pt>
                <c:pt idx="42">
                  <c:v>31.478256181975645</c:v>
                </c:pt>
                <c:pt idx="43">
                  <c:v>30.64284882488298</c:v>
                </c:pt>
                <c:pt idx="44">
                  <c:v>30.172822383722092</c:v>
                </c:pt>
                <c:pt idx="45">
                  <c:v>29.070750719889944</c:v>
                </c:pt>
                <c:pt idx="46">
                  <c:v>28.843606686056916</c:v>
                </c:pt>
                <c:pt idx="47">
                  <c:v>28.677584000441346</c:v>
                </c:pt>
                <c:pt idx="48">
                  <c:v>25.447414994936235</c:v>
                </c:pt>
                <c:pt idx="49">
                  <c:v>25.204981410514037</c:v>
                </c:pt>
                <c:pt idx="50">
                  <c:v>20.682781819202816</c:v>
                </c:pt>
                <c:pt idx="51">
                  <c:v>19.078835943569473</c:v>
                </c:pt>
                <c:pt idx="52">
                  <c:v>18.57124167042124</c:v>
                </c:pt>
                <c:pt idx="53">
                  <c:v>17.457998830174663</c:v>
                </c:pt>
                <c:pt idx="54">
                  <c:v>15.10316095904688</c:v>
                </c:pt>
                <c:pt idx="55">
                  <c:v>11.874293638335626</c:v>
                </c:pt>
                <c:pt idx="56">
                  <c:v>9.898433105386037</c:v>
                </c:pt>
                <c:pt idx="57">
                  <c:v>5.264702072952244</c:v>
                </c:pt>
                <c:pt idx="58">
                  <c:v>3.951598719520521</c:v>
                </c:pt>
                <c:pt idx="59">
                  <c:v>2.569030895792305</c:v>
                </c:pt>
                <c:pt idx="60">
                  <c:v>1.6564672806677343</c:v>
                </c:pt>
                <c:pt idx="61">
                  <c:v>1.0994598631265826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脊柱骨科</c:v>
                </c:pt>
                <c:pt idx="2">
                  <c:v>针灸科</c:v>
                </c:pt>
                <c:pt idx="3">
                  <c:v>心病三科</c:v>
                </c:pt>
                <c:pt idx="4">
                  <c:v>肝胆外科</c:v>
                </c:pt>
                <c:pt idx="5">
                  <c:v>身心医学科</c:v>
                </c:pt>
                <c:pt idx="6">
                  <c:v>妇科妇二科合并</c:v>
                </c:pt>
                <c:pt idx="7">
                  <c:v>东区肾病科</c:v>
                </c:pt>
                <c:pt idx="8">
                  <c:v>口腔科</c:v>
                </c:pt>
                <c:pt idx="9">
                  <c:v>关节骨科</c:v>
                </c:pt>
                <c:pt idx="10">
                  <c:v>肛肠科</c:v>
                </c:pt>
                <c:pt idx="11">
                  <c:v>脾胃病科</c:v>
                </c:pt>
                <c:pt idx="12">
                  <c:v>脑病二科</c:v>
                </c:pt>
                <c:pt idx="13">
                  <c:v>风湿病科</c:v>
                </c:pt>
                <c:pt idx="14">
                  <c:v>心病一科</c:v>
                </c:pt>
                <c:pt idx="15">
                  <c:v>胸外科</c:v>
                </c:pt>
                <c:pt idx="16">
                  <c:v>综合内科</c:v>
                </c:pt>
                <c:pt idx="17">
                  <c:v>心病二科</c:v>
                </c:pt>
                <c:pt idx="18">
                  <c:v>推拿科</c:v>
                </c:pt>
                <c:pt idx="19">
                  <c:v>血液科</c:v>
                </c:pt>
                <c:pt idx="20">
                  <c:v>西区重症医学科</c:v>
                </c:pt>
                <c:pt idx="21">
                  <c:v>治未病中心</c:v>
                </c:pt>
                <c:pt idx="22">
                  <c:v>中医外治中心</c:v>
                </c:pt>
                <c:pt idx="23">
                  <c:v>眼科</c:v>
                </c:pt>
                <c:pt idx="24">
                  <c:v>肾脏内科</c:v>
                </c:pt>
                <c:pt idx="25">
                  <c:v>耳鼻喉科</c:v>
                </c:pt>
                <c:pt idx="26">
                  <c:v>小儿推拿科</c:v>
                </c:pt>
                <c:pt idx="27">
                  <c:v>美容皮肤科</c:v>
                </c:pt>
                <c:pt idx="28">
                  <c:v>普通外科</c:v>
                </c:pt>
                <c:pt idx="29">
                  <c:v>脾胃科消化科合并</c:v>
                </c:pt>
                <c:pt idx="30">
                  <c:v>运动损伤骨科</c:v>
                </c:pt>
                <c:pt idx="31">
                  <c:v>骨科</c:v>
                </c:pt>
                <c:pt idx="32">
                  <c:v>肝病科</c:v>
                </c:pt>
                <c:pt idx="33">
                  <c:v>周围血管科</c:v>
                </c:pt>
                <c:pt idx="34">
                  <c:v>重症医学科</c:v>
                </c:pt>
                <c:pt idx="35">
                  <c:v>创伤骨科</c:v>
                </c:pt>
                <c:pt idx="36">
                  <c:v>皮肤科</c:v>
                </c:pt>
                <c:pt idx="37">
                  <c:v>小儿骨科</c:v>
                </c:pt>
                <c:pt idx="38">
                  <c:v>康复科</c:v>
                </c:pt>
                <c:pt idx="39">
                  <c:v>乳腺甲状腺外科</c:v>
                </c:pt>
                <c:pt idx="40">
                  <c:v>脑病一科</c:v>
                </c:pt>
                <c:pt idx="41">
                  <c:v>儿科</c:v>
                </c:pt>
                <c:pt idx="42">
                  <c:v>肾病科</c:v>
                </c:pt>
                <c:pt idx="43">
                  <c:v>消化内科</c:v>
                </c:pt>
                <c:pt idx="44">
                  <c:v>脑病三科</c:v>
                </c:pt>
                <c:pt idx="45">
                  <c:v>微创骨科</c:v>
                </c:pt>
                <c:pt idx="46">
                  <c:v>显微骨科</c:v>
                </c:pt>
                <c:pt idx="47">
                  <c:v>中医经典科</c:v>
                </c:pt>
                <c:pt idx="48">
                  <c:v>东区重症医学科</c:v>
                </c:pt>
                <c:pt idx="49">
                  <c:v>心血管内科</c:v>
                </c:pt>
                <c:pt idx="50">
                  <c:v>神经外科</c:v>
                </c:pt>
                <c:pt idx="51">
                  <c:v>内分泌科</c:v>
                </c:pt>
                <c:pt idx="52">
                  <c:v>泌尿外科</c:v>
                </c:pt>
                <c:pt idx="53">
                  <c:v>妇科</c:v>
                </c:pt>
                <c:pt idx="54">
                  <c:v>妇二科</c:v>
                </c:pt>
                <c:pt idx="55">
                  <c:v>神经内科</c:v>
                </c:pt>
                <c:pt idx="56">
                  <c:v>呼吸内科</c:v>
                </c:pt>
                <c:pt idx="57">
                  <c:v>心病四科</c:v>
                </c:pt>
                <c:pt idx="58">
                  <c:v>肿瘤内科</c:v>
                </c:pt>
                <c:pt idx="59">
                  <c:v>产科</c:v>
                </c:pt>
                <c:pt idx="60">
                  <c:v>男科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97.92845895460718</c:v>
                </c:pt>
                <c:pt idx="2">
                  <c:v>96.86570815036163</c:v>
                </c:pt>
                <c:pt idx="3">
                  <c:v>94.26111454756783</c:v>
                </c:pt>
                <c:pt idx="4">
                  <c:v>92.31034515046711</c:v>
                </c:pt>
                <c:pt idx="5">
                  <c:v>87.99620265565278</c:v>
                </c:pt>
                <c:pt idx="6">
                  <c:v>86.44227261746067</c:v>
                </c:pt>
                <c:pt idx="7">
                  <c:v>85.77827249137725</c:v>
                </c:pt>
                <c:pt idx="8">
                  <c:v>84.72697204016816</c:v>
                </c:pt>
                <c:pt idx="9">
                  <c:v>82.05661228994951</c:v>
                </c:pt>
                <c:pt idx="10">
                  <c:v>80.80896153632415</c:v>
                </c:pt>
                <c:pt idx="11">
                  <c:v>80.12065331271873</c:v>
                </c:pt>
                <c:pt idx="12">
                  <c:v>79.77687613764752</c:v>
                </c:pt>
                <c:pt idx="13">
                  <c:v>78.43865127930513</c:v>
                </c:pt>
                <c:pt idx="14">
                  <c:v>76.89308635371805</c:v>
                </c:pt>
                <c:pt idx="15">
                  <c:v>76.59407950545008</c:v>
                </c:pt>
                <c:pt idx="16">
                  <c:v>76.17838710883069</c:v>
                </c:pt>
                <c:pt idx="17">
                  <c:v>74.73397022820427</c:v>
                </c:pt>
                <c:pt idx="18">
                  <c:v>74.59024083321457</c:v>
                </c:pt>
                <c:pt idx="19">
                  <c:v>70.13692662385813</c:v>
                </c:pt>
                <c:pt idx="20">
                  <c:v>69.88363549278228</c:v>
                </c:pt>
                <c:pt idx="21">
                  <c:v>69.63912476034905</c:v>
                </c:pt>
                <c:pt idx="22">
                  <c:v>66.97331220572495</c:v>
                </c:pt>
                <c:pt idx="23">
                  <c:v>64.62036714452329</c:v>
                </c:pt>
                <c:pt idx="24">
                  <c:v>63.66517438088376</c:v>
                </c:pt>
                <c:pt idx="25">
                  <c:v>62.94227379917939</c:v>
                </c:pt>
                <c:pt idx="26">
                  <c:v>60.35630312243303</c:v>
                </c:pt>
                <c:pt idx="27">
                  <c:v>53.649614860769624</c:v>
                </c:pt>
                <c:pt idx="28">
                  <c:v>49.85949782100989</c:v>
                </c:pt>
                <c:pt idx="29">
                  <c:v>49.2254152113357</c:v>
                </c:pt>
                <c:pt idx="30">
                  <c:v>47.158268677575116</c:v>
                </c:pt>
                <c:pt idx="31">
                  <c:v>41.99605866813902</c:v>
                </c:pt>
                <c:pt idx="32">
                  <c:v>41.40916125437203</c:v>
                </c:pt>
                <c:pt idx="33">
                  <c:v>40.04979742519757</c:v>
                </c:pt>
                <c:pt idx="34">
                  <c:v>39.626062197670336</c:v>
                </c:pt>
                <c:pt idx="35">
                  <c:v>32.52501237620319</c:v>
                </c:pt>
                <c:pt idx="36">
                  <c:v>30.56736009945599</c:v>
                </c:pt>
                <c:pt idx="37">
                  <c:v>30.31948548217156</c:v>
                </c:pt>
                <c:pt idx="38">
                  <c:v>29.620524293504268</c:v>
                </c:pt>
                <c:pt idx="39">
                  <c:v>28.767824032748287</c:v>
                </c:pt>
                <c:pt idx="40">
                  <c:v>27.33018831524143</c:v>
                </c:pt>
                <c:pt idx="41">
                  <c:v>23.830576419462925</c:v>
                </c:pt>
                <c:pt idx="42">
                  <c:v>22.694935512613387</c:v>
                </c:pt>
                <c:pt idx="43">
                  <c:v>21.327357600916596</c:v>
                </c:pt>
                <c:pt idx="44">
                  <c:v>19.425932265529568</c:v>
                </c:pt>
                <c:pt idx="45">
                  <c:v>17.950753642399015</c:v>
                </c:pt>
                <c:pt idx="46">
                  <c:v>16.32160017136239</c:v>
                </c:pt>
                <c:pt idx="47">
                  <c:v>14.71337409058643</c:v>
                </c:pt>
                <c:pt idx="48">
                  <c:v>14.14664703210988</c:v>
                </c:pt>
                <c:pt idx="49">
                  <c:v>14.07531745321869</c:v>
                </c:pt>
                <c:pt idx="50">
                  <c:v>13.36372388024502</c:v>
                </c:pt>
                <c:pt idx="51">
                  <c:v>12.447821324209867</c:v>
                </c:pt>
                <c:pt idx="52">
                  <c:v>11.35165507863034</c:v>
                </c:pt>
                <c:pt idx="53">
                  <c:v>10.24109956890549</c:v>
                </c:pt>
                <c:pt idx="54">
                  <c:v>10.233196336182605</c:v>
                </c:pt>
                <c:pt idx="55">
                  <c:v>9.187953445117673</c:v>
                </c:pt>
                <c:pt idx="56">
                  <c:v>8.961869266708383</c:v>
                </c:pt>
                <c:pt idx="57">
                  <c:v>8.213449855559478</c:v>
                </c:pt>
                <c:pt idx="58">
                  <c:v>7.5704420597135265</c:v>
                </c:pt>
                <c:pt idx="59">
                  <c:v>1.5691215219175862</c:v>
                </c:pt>
                <c:pt idx="60">
                  <c:v>1.125884319413857</c:v>
                </c:pt>
                <c:pt idx="61">
                  <c:v>0.8792392627160358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血液科</c:v>
                </c:pt>
                <c:pt idx="2">
                  <c:v>美容皮肤科</c:v>
                </c:pt>
                <c:pt idx="3">
                  <c:v>周围血管科</c:v>
                </c:pt>
                <c:pt idx="4">
                  <c:v>泌尿外科</c:v>
                </c:pt>
                <c:pt idx="5">
                  <c:v>心病三科</c:v>
                </c:pt>
                <c:pt idx="6">
                  <c:v>口腔科</c:v>
                </c:pt>
                <c:pt idx="7">
                  <c:v>脑病一科</c:v>
                </c:pt>
                <c:pt idx="8">
                  <c:v>儿科</c:v>
                </c:pt>
                <c:pt idx="9">
                  <c:v>微创骨科</c:v>
                </c:pt>
                <c:pt idx="10">
                  <c:v>胸外科</c:v>
                </c:pt>
                <c:pt idx="11">
                  <c:v>神经内科</c:v>
                </c:pt>
                <c:pt idx="12">
                  <c:v>脊柱骨科</c:v>
                </c:pt>
                <c:pt idx="13">
                  <c:v>中医外治中心</c:v>
                </c:pt>
                <c:pt idx="14">
                  <c:v>综合内科</c:v>
                </c:pt>
                <c:pt idx="15">
                  <c:v>普通外科</c:v>
                </c:pt>
                <c:pt idx="16">
                  <c:v>创伤骨科</c:v>
                </c:pt>
                <c:pt idx="17">
                  <c:v>男科</c:v>
                </c:pt>
                <c:pt idx="18">
                  <c:v>妇二科</c:v>
                </c:pt>
                <c:pt idx="19">
                  <c:v>关节骨科</c:v>
                </c:pt>
                <c:pt idx="20">
                  <c:v>眼科</c:v>
                </c:pt>
                <c:pt idx="21">
                  <c:v>神经外科</c:v>
                </c:pt>
                <c:pt idx="22">
                  <c:v>呼吸内科</c:v>
                </c:pt>
                <c:pt idx="23">
                  <c:v>西区重症医学科</c:v>
                </c:pt>
                <c:pt idx="24">
                  <c:v>风湿病科</c:v>
                </c:pt>
                <c:pt idx="25">
                  <c:v>康复科</c:v>
                </c:pt>
                <c:pt idx="26">
                  <c:v>肿瘤内科</c:v>
                </c:pt>
                <c:pt idx="27">
                  <c:v>耳鼻喉科</c:v>
                </c:pt>
                <c:pt idx="28">
                  <c:v>中医经典科</c:v>
                </c:pt>
                <c:pt idx="29">
                  <c:v>推拿科</c:v>
                </c:pt>
                <c:pt idx="30">
                  <c:v>治未病中心</c:v>
                </c:pt>
                <c:pt idx="31">
                  <c:v>产科</c:v>
                </c:pt>
                <c:pt idx="32">
                  <c:v>骨科</c:v>
                </c:pt>
                <c:pt idx="33">
                  <c:v>心病四科</c:v>
                </c:pt>
                <c:pt idx="34">
                  <c:v>肾脏内科</c:v>
                </c:pt>
                <c:pt idx="35">
                  <c:v>东区重症医学科</c:v>
                </c:pt>
                <c:pt idx="36">
                  <c:v>老年医学科</c:v>
                </c:pt>
                <c:pt idx="37">
                  <c:v>肾病科</c:v>
                </c:pt>
                <c:pt idx="38">
                  <c:v>消化内科</c:v>
                </c:pt>
                <c:pt idx="39">
                  <c:v>小儿推拿科</c:v>
                </c:pt>
                <c:pt idx="40">
                  <c:v>针灸科</c:v>
                </c:pt>
                <c:pt idx="41">
                  <c:v>内分泌科</c:v>
                </c:pt>
                <c:pt idx="42">
                  <c:v>乳腺甲状腺外科</c:v>
                </c:pt>
                <c:pt idx="43">
                  <c:v>肛肠科</c:v>
                </c:pt>
                <c:pt idx="44">
                  <c:v>肝胆外科</c:v>
                </c:pt>
                <c:pt idx="45">
                  <c:v>运动损伤骨科</c:v>
                </c:pt>
                <c:pt idx="46">
                  <c:v>肝病科</c:v>
                </c:pt>
                <c:pt idx="47">
                  <c:v>脑病三科</c:v>
                </c:pt>
                <c:pt idx="48">
                  <c:v>身心医学科</c:v>
                </c:pt>
                <c:pt idx="49">
                  <c:v>妇科</c:v>
                </c:pt>
                <c:pt idx="50">
                  <c:v>东区肾病科</c:v>
                </c:pt>
                <c:pt idx="51">
                  <c:v>妇科妇二科合并</c:v>
                </c:pt>
                <c:pt idx="52">
                  <c:v>心病二科</c:v>
                </c:pt>
                <c:pt idx="53">
                  <c:v>小儿骨科</c:v>
                </c:pt>
                <c:pt idx="54">
                  <c:v>重症医学科</c:v>
                </c:pt>
                <c:pt idx="55">
                  <c:v>皮肤科</c:v>
                </c:pt>
                <c:pt idx="56">
                  <c:v>心病一科</c:v>
                </c:pt>
                <c:pt idx="57">
                  <c:v>显微骨科</c:v>
                </c:pt>
                <c:pt idx="58">
                  <c:v>心血管内科</c:v>
                </c:pt>
                <c:pt idx="59">
                  <c:v>脑病二科</c:v>
                </c:pt>
                <c:pt idx="60">
                  <c:v>脾胃病科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98.75459871679733</c:v>
                </c:pt>
                <c:pt idx="1">
                  <c:v>95.21258577141379</c:v>
                </c:pt>
                <c:pt idx="2">
                  <c:v>94.52515079926513</c:v>
                </c:pt>
                <c:pt idx="3">
                  <c:v>93.74476972175205</c:v>
                </c:pt>
                <c:pt idx="4">
                  <c:v>92.67851000859856</c:v>
                </c:pt>
                <c:pt idx="5">
                  <c:v>92.27393855530954</c:v>
                </c:pt>
                <c:pt idx="6">
                  <c:v>91.75884903329879</c:v>
                </c:pt>
                <c:pt idx="7">
                  <c:v>89.15068695469168</c:v>
                </c:pt>
                <c:pt idx="8">
                  <c:v>88.92318351878458</c:v>
                </c:pt>
                <c:pt idx="9">
                  <c:v>87.75968591300025</c:v>
                </c:pt>
                <c:pt idx="10">
                  <c:v>83.33678455457488</c:v>
                </c:pt>
                <c:pt idx="11">
                  <c:v>81.29849744004459</c:v>
                </c:pt>
                <c:pt idx="12">
                  <c:v>79.79109549893224</c:v>
                </c:pt>
                <c:pt idx="13">
                  <c:v>78.63394597246945</c:v>
                </c:pt>
                <c:pt idx="14">
                  <c:v>77.809487072158</c:v>
                </c:pt>
                <c:pt idx="15">
                  <c:v>77.61506037790006</c:v>
                </c:pt>
                <c:pt idx="16">
                  <c:v>77.36342979537334</c:v>
                </c:pt>
                <c:pt idx="17">
                  <c:v>75.0736981042446</c:v>
                </c:pt>
                <c:pt idx="18">
                  <c:v>72.98648300968962</c:v>
                </c:pt>
                <c:pt idx="19">
                  <c:v>69.23289693371422</c:v>
                </c:pt>
                <c:pt idx="20">
                  <c:v>69.01562472331663</c:v>
                </c:pt>
                <c:pt idx="21">
                  <c:v>68.60434510598286</c:v>
                </c:pt>
                <c:pt idx="22">
                  <c:v>66.93633853584906</c:v>
                </c:pt>
                <c:pt idx="23">
                  <c:v>64.42865707309771</c:v>
                </c:pt>
                <c:pt idx="24">
                  <c:v>63.47114961228317</c:v>
                </c:pt>
                <c:pt idx="25">
                  <c:v>61.38322769882174</c:v>
                </c:pt>
                <c:pt idx="26">
                  <c:v>56.362915895320256</c:v>
                </c:pt>
                <c:pt idx="27">
                  <c:v>53.37191973412947</c:v>
                </c:pt>
                <c:pt idx="28">
                  <c:v>53.29558449784757</c:v>
                </c:pt>
                <c:pt idx="29">
                  <c:v>52.55855325924765</c:v>
                </c:pt>
                <c:pt idx="30">
                  <c:v>52.49770350341261</c:v>
                </c:pt>
                <c:pt idx="31">
                  <c:v>50.51187708028604</c:v>
                </c:pt>
                <c:pt idx="32">
                  <c:v>50.350769187011444</c:v>
                </c:pt>
                <c:pt idx="33">
                  <c:v>46.927949834616015</c:v>
                </c:pt>
                <c:pt idx="34">
                  <c:v>46.91894654984126</c:v>
                </c:pt>
                <c:pt idx="35">
                  <c:v>45.71412432754478</c:v>
                </c:pt>
                <c:pt idx="36">
                  <c:v>44.182326530401525</c:v>
                </c:pt>
                <c:pt idx="37">
                  <c:v>42.2726999965745</c:v>
                </c:pt>
                <c:pt idx="38">
                  <c:v>41.949565960401955</c:v>
                </c:pt>
                <c:pt idx="39">
                  <c:v>41.160497878656855</c:v>
                </c:pt>
                <c:pt idx="40">
                  <c:v>39.846252374597825</c:v>
                </c:pt>
                <c:pt idx="41">
                  <c:v>39.11194585311342</c:v>
                </c:pt>
                <c:pt idx="42">
                  <c:v>37.64732768398671</c:v>
                </c:pt>
                <c:pt idx="43">
                  <c:v>36.76694721916001</c:v>
                </c:pt>
                <c:pt idx="44">
                  <c:v>36.54124444572142</c:v>
                </c:pt>
                <c:pt idx="45">
                  <c:v>36.45127454682948</c:v>
                </c:pt>
                <c:pt idx="46">
                  <c:v>36.16656311989011</c:v>
                </c:pt>
                <c:pt idx="47">
                  <c:v>35.608213986586826</c:v>
                </c:pt>
                <c:pt idx="48">
                  <c:v>34.20343180908005</c:v>
                </c:pt>
                <c:pt idx="49">
                  <c:v>32.60780457962689</c:v>
                </c:pt>
                <c:pt idx="50">
                  <c:v>29.167457748008975</c:v>
                </c:pt>
                <c:pt idx="51">
                  <c:v>27.579632347364868</c:v>
                </c:pt>
                <c:pt idx="52">
                  <c:v>26.566701738850163</c:v>
                </c:pt>
                <c:pt idx="53">
                  <c:v>22.311937519987303</c:v>
                </c:pt>
                <c:pt idx="54">
                  <c:v>18.44641484695262</c:v>
                </c:pt>
                <c:pt idx="55">
                  <c:v>14.758866802341597</c:v>
                </c:pt>
                <c:pt idx="56">
                  <c:v>12.731722006205693</c:v>
                </c:pt>
                <c:pt idx="57">
                  <c:v>11.069953208601735</c:v>
                </c:pt>
                <c:pt idx="58">
                  <c:v>10.848692964694372</c:v>
                </c:pt>
                <c:pt idx="59">
                  <c:v>9.328972241713963</c:v>
                </c:pt>
                <c:pt idx="60">
                  <c:v>1.2042744699719776</c:v>
                </c:pt>
                <c:pt idx="61">
                  <c:v>0.9486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治未病中心</c:v>
                </c:pt>
                <c:pt idx="2">
                  <c:v>乳腺甲状腺外科</c:v>
                </c:pt>
                <c:pt idx="3">
                  <c:v>肝病科</c:v>
                </c:pt>
                <c:pt idx="4">
                  <c:v>脊柱骨科</c:v>
                </c:pt>
                <c:pt idx="5">
                  <c:v>妇二科</c:v>
                </c:pt>
                <c:pt idx="6">
                  <c:v>耳鼻喉科</c:v>
                </c:pt>
                <c:pt idx="7">
                  <c:v>消化内科</c:v>
                </c:pt>
                <c:pt idx="8">
                  <c:v>呼吸内科</c:v>
                </c:pt>
                <c:pt idx="9">
                  <c:v>心病三科</c:v>
                </c:pt>
                <c:pt idx="10">
                  <c:v>血液科</c:v>
                </c:pt>
                <c:pt idx="11">
                  <c:v>创伤骨科</c:v>
                </c:pt>
                <c:pt idx="12">
                  <c:v>内分泌科</c:v>
                </c:pt>
                <c:pt idx="13">
                  <c:v>肝胆外科</c:v>
                </c:pt>
                <c:pt idx="14">
                  <c:v>妇科</c:v>
                </c:pt>
                <c:pt idx="15">
                  <c:v>脑病一科</c:v>
                </c:pt>
                <c:pt idx="16">
                  <c:v>综合内科</c:v>
                </c:pt>
                <c:pt idx="17">
                  <c:v>脾胃科消化科合并</c:v>
                </c:pt>
                <c:pt idx="18">
                  <c:v>小儿骨科</c:v>
                </c:pt>
                <c:pt idx="19">
                  <c:v>胸外科</c:v>
                </c:pt>
                <c:pt idx="20">
                  <c:v>心病一科</c:v>
                </c:pt>
                <c:pt idx="21">
                  <c:v>周围血管科</c:v>
                </c:pt>
                <c:pt idx="22">
                  <c:v>肾脏内科</c:v>
                </c:pt>
                <c:pt idx="23">
                  <c:v>美容皮肤科</c:v>
                </c:pt>
                <c:pt idx="24">
                  <c:v>儿科</c:v>
                </c:pt>
                <c:pt idx="25">
                  <c:v>神经外科</c:v>
                </c:pt>
                <c:pt idx="26">
                  <c:v>肛肠科</c:v>
                </c:pt>
                <c:pt idx="27">
                  <c:v>老年医学科</c:v>
                </c:pt>
                <c:pt idx="28">
                  <c:v>中医外治中心</c:v>
                </c:pt>
                <c:pt idx="29">
                  <c:v>脑病三科</c:v>
                </c:pt>
                <c:pt idx="30">
                  <c:v>针灸科</c:v>
                </c:pt>
                <c:pt idx="31">
                  <c:v>口腔科</c:v>
                </c:pt>
                <c:pt idx="32">
                  <c:v>西区重症医学科</c:v>
                </c:pt>
                <c:pt idx="33">
                  <c:v>康复科</c:v>
                </c:pt>
                <c:pt idx="34">
                  <c:v>心病四科</c:v>
                </c:pt>
                <c:pt idx="35">
                  <c:v>产科</c:v>
                </c:pt>
                <c:pt idx="36">
                  <c:v>肿瘤内科</c:v>
                </c:pt>
                <c:pt idx="37">
                  <c:v>重症医学科</c:v>
                </c:pt>
                <c:pt idx="38">
                  <c:v>肾病科</c:v>
                </c:pt>
                <c:pt idx="39">
                  <c:v>运动损伤骨科</c:v>
                </c:pt>
                <c:pt idx="40">
                  <c:v>中医经典科</c:v>
                </c:pt>
                <c:pt idx="41">
                  <c:v>骨科</c:v>
                </c:pt>
                <c:pt idx="42">
                  <c:v>泌尿外科</c:v>
                </c:pt>
                <c:pt idx="43">
                  <c:v>心病二科</c:v>
                </c:pt>
                <c:pt idx="44">
                  <c:v>男科</c:v>
                </c:pt>
                <c:pt idx="45">
                  <c:v>心血管内科</c:v>
                </c:pt>
                <c:pt idx="46">
                  <c:v>妇科妇二科合并</c:v>
                </c:pt>
                <c:pt idx="47">
                  <c:v>眼科</c:v>
                </c:pt>
                <c:pt idx="48">
                  <c:v>身心医学科</c:v>
                </c:pt>
                <c:pt idx="49">
                  <c:v>皮肤科</c:v>
                </c:pt>
                <c:pt idx="50">
                  <c:v>推拿科</c:v>
                </c:pt>
                <c:pt idx="51">
                  <c:v>微创骨科</c:v>
                </c:pt>
                <c:pt idx="52">
                  <c:v>东区重症医学科</c:v>
                </c:pt>
                <c:pt idx="53">
                  <c:v>脑病二科</c:v>
                </c:pt>
                <c:pt idx="54">
                  <c:v>关节骨科</c:v>
                </c:pt>
                <c:pt idx="55">
                  <c:v>显微骨科</c:v>
                </c:pt>
                <c:pt idx="56">
                  <c:v>东区肾病科</c:v>
                </c:pt>
                <c:pt idx="57">
                  <c:v>小儿推拿科</c:v>
                </c:pt>
                <c:pt idx="58">
                  <c:v>神经内科</c:v>
                </c:pt>
                <c:pt idx="59">
                  <c:v>普通外科</c:v>
                </c:pt>
                <c:pt idx="60">
                  <c:v>脾胃病科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0.9811392779271071</c:v>
                </c:pt>
                <c:pt idx="2">
                  <c:v>0.5747222533880234</c:v>
                </c:pt>
                <c:pt idx="3">
                  <c:v>0.29577949834236616</c:v>
                </c:pt>
                <c:pt idx="4">
                  <c:v>0.23197137279239796</c:v>
                </c:pt>
                <c:pt idx="5">
                  <c:v>0.12268684332439907</c:v>
                </c:pt>
                <c:pt idx="6">
                  <c:v>0.08703006766181878</c:v>
                </c:pt>
                <c:pt idx="7">
                  <c:v>0.07543591456643545</c:v>
                </c:pt>
                <c:pt idx="8">
                  <c:v>0.0662589651658025</c:v>
                </c:pt>
                <c:pt idx="9">
                  <c:v>0.058857414698412734</c:v>
                </c:pt>
                <c:pt idx="10">
                  <c:v>0.05324196064720764</c:v>
                </c:pt>
                <c:pt idx="11">
                  <c:v>0.05211291545279221</c:v>
                </c:pt>
                <c:pt idx="12">
                  <c:v>0.043982612489480405</c:v>
                </c:pt>
                <c:pt idx="13">
                  <c:v>0.03782933857539618</c:v>
                </c:pt>
                <c:pt idx="14">
                  <c:v>0.03622701657954591</c:v>
                </c:pt>
                <c:pt idx="15">
                  <c:v>0.03591988773528026</c:v>
                </c:pt>
                <c:pt idx="16">
                  <c:v>0.03501111905698789</c:v>
                </c:pt>
                <c:pt idx="17">
                  <c:v>0.03441166950668206</c:v>
                </c:pt>
                <c:pt idx="18">
                  <c:v>0.03352835647067984</c:v>
                </c:pt>
                <c:pt idx="19">
                  <c:v>0.03299111003827312</c:v>
                </c:pt>
                <c:pt idx="20">
                  <c:v>0.028454978001260674</c:v>
                </c:pt>
                <c:pt idx="21">
                  <c:v>0.027925730858520553</c:v>
                </c:pt>
                <c:pt idx="22">
                  <c:v>0.023436382171548496</c:v>
                </c:pt>
                <c:pt idx="23">
                  <c:v>0.02332244813929846</c:v>
                </c:pt>
                <c:pt idx="24">
                  <c:v>0.022702413574241184</c:v>
                </c:pt>
                <c:pt idx="25">
                  <c:v>0.021858363954298694</c:v>
                </c:pt>
                <c:pt idx="26">
                  <c:v>0.0216425746023068</c:v>
                </c:pt>
                <c:pt idx="27">
                  <c:v>0.021508615538374284</c:v>
                </c:pt>
                <c:pt idx="28">
                  <c:v>0.021199455968748233</c:v>
                </c:pt>
                <c:pt idx="29">
                  <c:v>0.02096409966621462</c:v>
                </c:pt>
                <c:pt idx="30">
                  <c:v>0.020184691495243937</c:v>
                </c:pt>
                <c:pt idx="31">
                  <c:v>0.018738020238184005</c:v>
                </c:pt>
                <c:pt idx="32">
                  <c:v>0.01864628672320063</c:v>
                </c:pt>
                <c:pt idx="33">
                  <c:v>0.01798371813838353</c:v>
                </c:pt>
                <c:pt idx="34">
                  <c:v>0.017655932103338608</c:v>
                </c:pt>
                <c:pt idx="35">
                  <c:v>0.016682311847744605</c:v>
                </c:pt>
                <c:pt idx="36">
                  <c:v>0.016337705910973985</c:v>
                </c:pt>
                <c:pt idx="37">
                  <c:v>0.016332052449953848</c:v>
                </c:pt>
                <c:pt idx="38">
                  <c:v>0.01599149754529782</c:v>
                </c:pt>
                <c:pt idx="39">
                  <c:v>0.015847905997358906</c:v>
                </c:pt>
                <c:pt idx="40">
                  <c:v>0.01483806270344796</c:v>
                </c:pt>
                <c:pt idx="41">
                  <c:v>0.014680098592903354</c:v>
                </c:pt>
                <c:pt idx="42">
                  <c:v>0.014520331421937458</c:v>
                </c:pt>
                <c:pt idx="43">
                  <c:v>0.01426439517767549</c:v>
                </c:pt>
                <c:pt idx="44">
                  <c:v>0.014059085049568487</c:v>
                </c:pt>
                <c:pt idx="45">
                  <c:v>0.014016051833111267</c:v>
                </c:pt>
                <c:pt idx="46">
                  <c:v>0.01373952663071267</c:v>
                </c:pt>
                <c:pt idx="47">
                  <c:v>0.013248902935408308</c:v>
                </c:pt>
                <c:pt idx="48">
                  <c:v>0.013218951151195675</c:v>
                </c:pt>
                <c:pt idx="49">
                  <c:v>0.01291441928093331</c:v>
                </c:pt>
                <c:pt idx="50">
                  <c:v>0.01290966207273441</c:v>
                </c:pt>
                <c:pt idx="51">
                  <c:v>0.012388452081511117</c:v>
                </c:pt>
                <c:pt idx="52">
                  <c:v>0.012010072196885688</c:v>
                </c:pt>
                <c:pt idx="53">
                  <c:v>0.011667798321855959</c:v>
                </c:pt>
                <c:pt idx="54">
                  <c:v>0.011620904876844333</c:v>
                </c:pt>
                <c:pt idx="55">
                  <c:v>0.01155731232727457</c:v>
                </c:pt>
                <c:pt idx="56">
                  <c:v>0.011549587063681642</c:v>
                </c:pt>
                <c:pt idx="57">
                  <c:v>0.01107906269769496</c:v>
                </c:pt>
                <c:pt idx="58">
                  <c:v>0.011062924050551847</c:v>
                </c:pt>
                <c:pt idx="59">
                  <c:v>0.010643084476624145</c:v>
                </c:pt>
                <c:pt idx="60">
                  <c:v>0.010142698703199133</c:v>
                </c:pt>
                <c:pt idx="61">
                  <c:v>0.010102263299124633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产科</c:v>
                </c:pt>
                <c:pt idx="2">
                  <c:v>骨科</c:v>
                </c:pt>
                <c:pt idx="3">
                  <c:v>血液科</c:v>
                </c:pt>
                <c:pt idx="4">
                  <c:v>呼吸内科</c:v>
                </c:pt>
                <c:pt idx="5">
                  <c:v>关节骨科</c:v>
                </c:pt>
                <c:pt idx="6">
                  <c:v>中医外治中心</c:v>
                </c:pt>
                <c:pt idx="7">
                  <c:v>脊柱骨科</c:v>
                </c:pt>
                <c:pt idx="8">
                  <c:v>创伤骨科</c:v>
                </c:pt>
                <c:pt idx="9">
                  <c:v>皮肤科</c:v>
                </c:pt>
                <c:pt idx="10">
                  <c:v>妇科妇二科合并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针灸科</c:v>
                </c:pt>
                <c:pt idx="14">
                  <c:v>脑病二科</c:v>
                </c:pt>
                <c:pt idx="15">
                  <c:v>运动损伤骨科</c:v>
                </c:pt>
                <c:pt idx="16">
                  <c:v>康复科</c:v>
                </c:pt>
                <c:pt idx="17">
                  <c:v>内分泌科</c:v>
                </c:pt>
                <c:pt idx="18">
                  <c:v>消化内科</c:v>
                </c:pt>
                <c:pt idx="19">
                  <c:v>综合内科</c:v>
                </c:pt>
                <c:pt idx="20">
                  <c:v>推拿科</c:v>
                </c:pt>
                <c:pt idx="21">
                  <c:v>肾脏内科</c:v>
                </c:pt>
                <c:pt idx="22">
                  <c:v>肛肠科</c:v>
                </c:pt>
                <c:pt idx="23">
                  <c:v>口腔科</c:v>
                </c:pt>
                <c:pt idx="24">
                  <c:v>显微骨科</c:v>
                </c:pt>
                <c:pt idx="25">
                  <c:v>心病三科</c:v>
                </c:pt>
                <c:pt idx="26">
                  <c:v>心病四科</c:v>
                </c:pt>
                <c:pt idx="27">
                  <c:v>儿科</c:v>
                </c:pt>
                <c:pt idx="28">
                  <c:v>微创骨科</c:v>
                </c:pt>
                <c:pt idx="29">
                  <c:v>医院</c:v>
                </c:pt>
                <c:pt idx="30">
                  <c:v>耳鼻喉科</c:v>
                </c:pt>
                <c:pt idx="31">
                  <c:v>心病一科</c:v>
                </c:pt>
                <c:pt idx="32">
                  <c:v>神经内科</c:v>
                </c:pt>
                <c:pt idx="33">
                  <c:v>风湿病科</c:v>
                </c:pt>
                <c:pt idx="34">
                  <c:v>胸外科</c:v>
                </c:pt>
                <c:pt idx="35">
                  <c:v>妇科</c:v>
                </c:pt>
                <c:pt idx="36">
                  <c:v>周围血管科</c:v>
                </c:pt>
                <c:pt idx="37">
                  <c:v>小儿推拿科</c:v>
                </c:pt>
                <c:pt idx="38">
                  <c:v>普通外科</c:v>
                </c:pt>
                <c:pt idx="39">
                  <c:v>东区重症医学科</c:v>
                </c:pt>
                <c:pt idx="40">
                  <c:v>心病二科</c:v>
                </c:pt>
                <c:pt idx="41">
                  <c:v>中医经典科</c:v>
                </c:pt>
                <c:pt idx="42">
                  <c:v>肝胆外科</c:v>
                </c:pt>
                <c:pt idx="43">
                  <c:v>西区重症医学科</c:v>
                </c:pt>
                <c:pt idx="44">
                  <c:v>老年医学科</c:v>
                </c:pt>
                <c:pt idx="45">
                  <c:v>脾胃病科</c:v>
                </c:pt>
                <c:pt idx="46">
                  <c:v>治未病中心</c:v>
                </c:pt>
                <c:pt idx="47">
                  <c:v>眼科</c:v>
                </c:pt>
                <c:pt idx="48">
                  <c:v>重症医学科</c:v>
                </c:pt>
                <c:pt idx="49">
                  <c:v>肝病科</c:v>
                </c:pt>
                <c:pt idx="50">
                  <c:v>东区肾病科</c:v>
                </c:pt>
                <c:pt idx="51">
                  <c:v>脾胃科消化科合并</c:v>
                </c:pt>
                <c:pt idx="52">
                  <c:v>泌尿外科</c:v>
                </c:pt>
                <c:pt idx="53">
                  <c:v>脑病一科</c:v>
                </c:pt>
                <c:pt idx="54">
                  <c:v>脑病三科</c:v>
                </c:pt>
                <c:pt idx="55">
                  <c:v>肿瘤内科</c:v>
                </c:pt>
                <c:pt idx="56">
                  <c:v>身心医学科</c:v>
                </c:pt>
                <c:pt idx="57">
                  <c:v>男科</c:v>
                </c:pt>
                <c:pt idx="58">
                  <c:v>乳腺甲状腺外科</c:v>
                </c:pt>
                <c:pt idx="59">
                  <c:v>心血管内科</c:v>
                </c:pt>
                <c:pt idx="60">
                  <c:v>神经外科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94.57020238179697</c:v>
                </c:pt>
                <c:pt idx="2">
                  <c:v>92.75193979611737</c:v>
                </c:pt>
                <c:pt idx="3">
                  <c:v>91.26987787861177</c:v>
                </c:pt>
                <c:pt idx="4">
                  <c:v>88.54527543985301</c:v>
                </c:pt>
                <c:pt idx="5">
                  <c:v>87.28124938762743</c:v>
                </c:pt>
                <c:pt idx="6">
                  <c:v>86.4637824328436</c:v>
                </c:pt>
                <c:pt idx="7">
                  <c:v>85.49145728347804</c:v>
                </c:pt>
                <c:pt idx="8">
                  <c:v>85.38964630885552</c:v>
                </c:pt>
                <c:pt idx="9">
                  <c:v>84.9277482636114</c:v>
                </c:pt>
                <c:pt idx="10">
                  <c:v>82.78624710123478</c:v>
                </c:pt>
                <c:pt idx="11">
                  <c:v>82.65144177636594</c:v>
                </c:pt>
                <c:pt idx="12">
                  <c:v>82.19520832175749</c:v>
                </c:pt>
                <c:pt idx="13">
                  <c:v>81.74133127769127</c:v>
                </c:pt>
                <c:pt idx="14">
                  <c:v>79.31475517528264</c:v>
                </c:pt>
                <c:pt idx="15">
                  <c:v>76.88903423918661</c:v>
                </c:pt>
                <c:pt idx="16">
                  <c:v>75.69509536588342</c:v>
                </c:pt>
                <c:pt idx="17">
                  <c:v>73.18721657007497</c:v>
                </c:pt>
                <c:pt idx="18">
                  <c:v>70.64936118899365</c:v>
                </c:pt>
                <c:pt idx="19">
                  <c:v>64.79122721210271</c:v>
                </c:pt>
                <c:pt idx="20">
                  <c:v>62.568203444430694</c:v>
                </c:pt>
                <c:pt idx="21">
                  <c:v>60.65761968112687</c:v>
                </c:pt>
                <c:pt idx="22">
                  <c:v>60.64898706311102</c:v>
                </c:pt>
                <c:pt idx="23">
                  <c:v>58.65840836691542</c:v>
                </c:pt>
                <c:pt idx="24">
                  <c:v>57.563690457858065</c:v>
                </c:pt>
                <c:pt idx="25">
                  <c:v>56.918237727937026</c:v>
                </c:pt>
                <c:pt idx="26">
                  <c:v>51.35024649285469</c:v>
                </c:pt>
                <c:pt idx="27">
                  <c:v>51.309071423987085</c:v>
                </c:pt>
                <c:pt idx="28">
                  <c:v>50.74880801764719</c:v>
                </c:pt>
                <c:pt idx="29">
                  <c:v>49.904954515343434</c:v>
                </c:pt>
                <c:pt idx="30">
                  <c:v>47.562485295310836</c:v>
                </c:pt>
                <c:pt idx="31">
                  <c:v>46.65690710729634</c:v>
                </c:pt>
                <c:pt idx="32">
                  <c:v>46.15152048390197</c:v>
                </c:pt>
                <c:pt idx="33">
                  <c:v>46.042442453713306</c:v>
                </c:pt>
                <c:pt idx="34">
                  <c:v>45.761635492154376</c:v>
                </c:pt>
                <c:pt idx="35">
                  <c:v>43.69062423818691</c:v>
                </c:pt>
                <c:pt idx="36">
                  <c:v>42.601430371385206</c:v>
                </c:pt>
                <c:pt idx="37">
                  <c:v>38.18322740587246</c:v>
                </c:pt>
                <c:pt idx="38">
                  <c:v>37.65270895082586</c:v>
                </c:pt>
                <c:pt idx="39">
                  <c:v>35.998339640567735</c:v>
                </c:pt>
                <c:pt idx="40">
                  <c:v>34.42393142546012</c:v>
                </c:pt>
                <c:pt idx="41">
                  <c:v>34.33200963094355</c:v>
                </c:pt>
                <c:pt idx="42">
                  <c:v>27.398296681616557</c:v>
                </c:pt>
                <c:pt idx="43">
                  <c:v>23.209671638127478</c:v>
                </c:pt>
                <c:pt idx="44">
                  <c:v>22.208648921409736</c:v>
                </c:pt>
                <c:pt idx="45">
                  <c:v>21.599081016521886</c:v>
                </c:pt>
                <c:pt idx="46">
                  <c:v>21.339637062791407</c:v>
                </c:pt>
                <c:pt idx="47">
                  <c:v>20.71545630160357</c:v>
                </c:pt>
                <c:pt idx="48">
                  <c:v>18.564995878361593</c:v>
                </c:pt>
                <c:pt idx="49">
                  <c:v>18.21595130404551</c:v>
                </c:pt>
                <c:pt idx="50">
                  <c:v>17.453723388301494</c:v>
                </c:pt>
                <c:pt idx="51">
                  <c:v>16.11831123106738</c:v>
                </c:pt>
                <c:pt idx="52">
                  <c:v>15.315059985493095</c:v>
                </c:pt>
                <c:pt idx="53">
                  <c:v>14.09530135347686</c:v>
                </c:pt>
                <c:pt idx="54">
                  <c:v>12.140598494428612</c:v>
                </c:pt>
                <c:pt idx="55">
                  <c:v>10.597333732735322</c:v>
                </c:pt>
                <c:pt idx="56">
                  <c:v>8.980976526783692</c:v>
                </c:pt>
                <c:pt idx="57">
                  <c:v>7.369807305698919</c:v>
                </c:pt>
                <c:pt idx="58">
                  <c:v>7.042861214789848</c:v>
                </c:pt>
                <c:pt idx="59">
                  <c:v>5.5412809889525425</c:v>
                </c:pt>
                <c:pt idx="60">
                  <c:v>5.053306658590778</c:v>
                </c:pt>
                <c:pt idx="61">
                  <c:v>3.2940856822239124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血液科</c:v>
                </c:pt>
                <c:pt idx="2">
                  <c:v>小儿骨科</c:v>
                </c:pt>
                <c:pt idx="3">
                  <c:v>心病二科</c:v>
                </c:pt>
                <c:pt idx="4">
                  <c:v>肝病科</c:v>
                </c:pt>
                <c:pt idx="5">
                  <c:v>中医外治中心</c:v>
                </c:pt>
                <c:pt idx="6">
                  <c:v>心病一科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身心医学科</c:v>
                </c:pt>
                <c:pt idx="10">
                  <c:v>运动损伤骨科</c:v>
                </c:pt>
                <c:pt idx="11">
                  <c:v>脾胃病科</c:v>
                </c:pt>
                <c:pt idx="12">
                  <c:v>微创骨科</c:v>
                </c:pt>
                <c:pt idx="13">
                  <c:v>中医经典科</c:v>
                </c:pt>
                <c:pt idx="14">
                  <c:v>康复科</c:v>
                </c:pt>
                <c:pt idx="15">
                  <c:v>胸外科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推拿科</c:v>
                </c:pt>
                <c:pt idx="19">
                  <c:v>脾胃科消化科合并</c:v>
                </c:pt>
                <c:pt idx="20">
                  <c:v>心病三科</c:v>
                </c:pt>
                <c:pt idx="21">
                  <c:v>肝胆外科</c:v>
                </c:pt>
                <c:pt idx="22">
                  <c:v>男科</c:v>
                </c:pt>
                <c:pt idx="23">
                  <c:v>脑病三科</c:v>
                </c:pt>
                <c:pt idx="24">
                  <c:v>眼科</c:v>
                </c:pt>
                <c:pt idx="25">
                  <c:v>肾病科</c:v>
                </c:pt>
                <c:pt idx="26">
                  <c:v>妇科</c:v>
                </c:pt>
                <c:pt idx="27">
                  <c:v>普通外科</c:v>
                </c:pt>
                <c:pt idx="28">
                  <c:v>呼吸内科</c:v>
                </c:pt>
                <c:pt idx="29">
                  <c:v>小儿推拿科</c:v>
                </c:pt>
                <c:pt idx="30">
                  <c:v>医院</c:v>
                </c:pt>
                <c:pt idx="31">
                  <c:v>儿科</c:v>
                </c:pt>
                <c:pt idx="32">
                  <c:v>关节骨科</c:v>
                </c:pt>
                <c:pt idx="33">
                  <c:v>脊柱骨科</c:v>
                </c:pt>
                <c:pt idx="34">
                  <c:v>重症医学科</c:v>
                </c:pt>
                <c:pt idx="35">
                  <c:v>神经外科</c:v>
                </c:pt>
                <c:pt idx="36">
                  <c:v>老年医学科</c:v>
                </c:pt>
                <c:pt idx="37">
                  <c:v>耳鼻喉科</c:v>
                </c:pt>
                <c:pt idx="38">
                  <c:v>综合内科</c:v>
                </c:pt>
                <c:pt idx="39">
                  <c:v>口腔科</c:v>
                </c:pt>
                <c:pt idx="40">
                  <c:v>东区肾病科</c:v>
                </c:pt>
                <c:pt idx="41">
                  <c:v>脑病二科</c:v>
                </c:pt>
                <c:pt idx="42">
                  <c:v>骨科</c:v>
                </c:pt>
                <c:pt idx="43">
                  <c:v>创伤骨科</c:v>
                </c:pt>
                <c:pt idx="44">
                  <c:v>内分泌科</c:v>
                </c:pt>
                <c:pt idx="45">
                  <c:v>皮肤科</c:v>
                </c:pt>
                <c:pt idx="46">
                  <c:v>泌尿外科</c:v>
                </c:pt>
                <c:pt idx="47">
                  <c:v>西区重症医学科</c:v>
                </c:pt>
                <c:pt idx="48">
                  <c:v>针灸科</c:v>
                </c:pt>
                <c:pt idx="49">
                  <c:v>治未病中心</c:v>
                </c:pt>
                <c:pt idx="50">
                  <c:v>周围血管科</c:v>
                </c:pt>
                <c:pt idx="51">
                  <c:v>脑病一科</c:v>
                </c:pt>
                <c:pt idx="52">
                  <c:v>产科</c:v>
                </c:pt>
                <c:pt idx="53">
                  <c:v>心病四科</c:v>
                </c:pt>
                <c:pt idx="54">
                  <c:v>东区重症医学科</c:v>
                </c:pt>
                <c:pt idx="55">
                  <c:v>肾脏内科</c:v>
                </c:pt>
                <c:pt idx="56">
                  <c:v>乳腺甲状腺外科</c:v>
                </c:pt>
                <c:pt idx="57">
                  <c:v>妇二科</c:v>
                </c:pt>
                <c:pt idx="58">
                  <c:v>美容皮肤科</c:v>
                </c:pt>
                <c:pt idx="59">
                  <c:v>肿瘤内科</c:v>
                </c:pt>
                <c:pt idx="60">
                  <c:v>妇科妇二科合并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98.41943037624877</c:v>
                </c:pt>
                <c:pt idx="2">
                  <c:v>97.65629394514764</c:v>
                </c:pt>
                <c:pt idx="3">
                  <c:v>96.48667224534425</c:v>
                </c:pt>
                <c:pt idx="4">
                  <c:v>96.3306134845442</c:v>
                </c:pt>
                <c:pt idx="5">
                  <c:v>95.88904263176384</c:v>
                </c:pt>
                <c:pt idx="6">
                  <c:v>94.19167565301287</c:v>
                </c:pt>
                <c:pt idx="7">
                  <c:v>94.1056868534222</c:v>
                </c:pt>
                <c:pt idx="8">
                  <c:v>90.54741492793191</c:v>
                </c:pt>
                <c:pt idx="9">
                  <c:v>89.39434214498428</c:v>
                </c:pt>
                <c:pt idx="10">
                  <c:v>80.44838349169504</c:v>
                </c:pt>
                <c:pt idx="11">
                  <c:v>78.77472014371935</c:v>
                </c:pt>
                <c:pt idx="12">
                  <c:v>78.26502571708087</c:v>
                </c:pt>
                <c:pt idx="13">
                  <c:v>76.61837778100966</c:v>
                </c:pt>
                <c:pt idx="14">
                  <c:v>76.24260430552508</c:v>
                </c:pt>
                <c:pt idx="15">
                  <c:v>76.21550187687649</c:v>
                </c:pt>
                <c:pt idx="16">
                  <c:v>75.19101349576705</c:v>
                </c:pt>
                <c:pt idx="17">
                  <c:v>70.18666697515496</c:v>
                </c:pt>
                <c:pt idx="18">
                  <c:v>67.2283658598292</c:v>
                </c:pt>
                <c:pt idx="19">
                  <c:v>66.68935887879833</c:v>
                </c:pt>
                <c:pt idx="20">
                  <c:v>65.4331314198199</c:v>
                </c:pt>
                <c:pt idx="21">
                  <c:v>64.97673832556467</c:v>
                </c:pt>
                <c:pt idx="22">
                  <c:v>62.99907956911344</c:v>
                </c:pt>
                <c:pt idx="23">
                  <c:v>60.02878997347788</c:v>
                </c:pt>
                <c:pt idx="24">
                  <c:v>57.06940886101294</c:v>
                </c:pt>
                <c:pt idx="25">
                  <c:v>55.68856660920094</c:v>
                </c:pt>
                <c:pt idx="26">
                  <c:v>55.457491368398074</c:v>
                </c:pt>
                <c:pt idx="27">
                  <c:v>55.014775011068394</c:v>
                </c:pt>
                <c:pt idx="28">
                  <c:v>52.604239105864885</c:v>
                </c:pt>
                <c:pt idx="29">
                  <c:v>50.79261537181655</c:v>
                </c:pt>
                <c:pt idx="30">
                  <c:v>47.3457552149919</c:v>
                </c:pt>
                <c:pt idx="31">
                  <c:v>43.59245695136893</c:v>
                </c:pt>
                <c:pt idx="32">
                  <c:v>41.46528392435051</c:v>
                </c:pt>
                <c:pt idx="33">
                  <c:v>41.19321738890131</c:v>
                </c:pt>
                <c:pt idx="34">
                  <c:v>40.21899077589863</c:v>
                </c:pt>
                <c:pt idx="35">
                  <c:v>36.889434000233564</c:v>
                </c:pt>
                <c:pt idx="36">
                  <c:v>36.77528114179543</c:v>
                </c:pt>
                <c:pt idx="37">
                  <c:v>36.10192307950926</c:v>
                </c:pt>
                <c:pt idx="38">
                  <c:v>35.756793908477086</c:v>
                </c:pt>
                <c:pt idx="39">
                  <c:v>35.05485211545392</c:v>
                </c:pt>
                <c:pt idx="40">
                  <c:v>28.805218466158323</c:v>
                </c:pt>
                <c:pt idx="41">
                  <c:v>27.220515504869937</c:v>
                </c:pt>
                <c:pt idx="42">
                  <c:v>23.321634495009526</c:v>
                </c:pt>
                <c:pt idx="43">
                  <c:v>23.295658337030417</c:v>
                </c:pt>
                <c:pt idx="44">
                  <c:v>22.980684219047784</c:v>
                </c:pt>
                <c:pt idx="45">
                  <c:v>22.796303721556836</c:v>
                </c:pt>
                <c:pt idx="46">
                  <c:v>22.380034480921648</c:v>
                </c:pt>
                <c:pt idx="47">
                  <c:v>21.70527095492253</c:v>
                </c:pt>
                <c:pt idx="48">
                  <c:v>20.83240158918677</c:v>
                </c:pt>
                <c:pt idx="49">
                  <c:v>19.890255947429303</c:v>
                </c:pt>
                <c:pt idx="50">
                  <c:v>17.41843522723683</c:v>
                </c:pt>
                <c:pt idx="51">
                  <c:v>10.070417815241486</c:v>
                </c:pt>
                <c:pt idx="52">
                  <c:v>10.016204016466656</c:v>
                </c:pt>
                <c:pt idx="53">
                  <c:v>8.039425466105337</c:v>
                </c:pt>
                <c:pt idx="54">
                  <c:v>7.674552399568206</c:v>
                </c:pt>
                <c:pt idx="55">
                  <c:v>7.6698438215120905</c:v>
                </c:pt>
                <c:pt idx="56">
                  <c:v>6.8275903848441875</c:v>
                </c:pt>
                <c:pt idx="57">
                  <c:v>4.523262218606479</c:v>
                </c:pt>
                <c:pt idx="58">
                  <c:v>2.2004977544109336</c:v>
                </c:pt>
                <c:pt idx="59">
                  <c:v>0.42208682607198383</c:v>
                </c:pt>
                <c:pt idx="60">
                  <c:v>0.3501489080406835</c:v>
                </c:pt>
                <c:pt idx="61">
                  <c:v>0.06273343088044903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东区重症医学科</c:v>
                </c:pt>
                <c:pt idx="2">
                  <c:v>肝病科</c:v>
                </c:pt>
                <c:pt idx="3">
                  <c:v>儿科</c:v>
                </c:pt>
                <c:pt idx="4">
                  <c:v>美容皮肤科</c:v>
                </c:pt>
                <c:pt idx="5">
                  <c:v>妇科妇二科合并</c:v>
                </c:pt>
                <c:pt idx="6">
                  <c:v>消化内科</c:v>
                </c:pt>
                <c:pt idx="7">
                  <c:v>综合内科</c:v>
                </c:pt>
                <c:pt idx="8">
                  <c:v>妇科</c:v>
                </c:pt>
                <c:pt idx="9">
                  <c:v>乳腺甲状腺外科</c:v>
                </c:pt>
                <c:pt idx="10">
                  <c:v>泌尿外科</c:v>
                </c:pt>
                <c:pt idx="11">
                  <c:v>医院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脑病二科</c:v>
                </c:pt>
                <c:pt idx="15">
                  <c:v>肾病科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脊柱骨科</c:v>
                </c:pt>
                <c:pt idx="19">
                  <c:v>运动损伤骨科</c:v>
                </c:pt>
                <c:pt idx="20">
                  <c:v>关节骨科</c:v>
                </c:pt>
                <c:pt idx="21">
                  <c:v>肝胆外科</c:v>
                </c:pt>
                <c:pt idx="22">
                  <c:v>创伤骨科</c:v>
                </c:pt>
                <c:pt idx="23">
                  <c:v>心病三科</c:v>
                </c:pt>
                <c:pt idx="24">
                  <c:v>小儿推拿科</c:v>
                </c:pt>
                <c:pt idx="25">
                  <c:v>西区重症医学科</c:v>
                </c:pt>
                <c:pt idx="26">
                  <c:v>心病二科</c:v>
                </c:pt>
                <c:pt idx="27">
                  <c:v>神经内科</c:v>
                </c:pt>
                <c:pt idx="28">
                  <c:v>中医外治中心</c:v>
                </c:pt>
                <c:pt idx="29">
                  <c:v>神经外科</c:v>
                </c:pt>
                <c:pt idx="30">
                  <c:v>风湿病科</c:v>
                </c:pt>
                <c:pt idx="31">
                  <c:v>男科</c:v>
                </c:pt>
                <c:pt idx="32">
                  <c:v>普通外科</c:v>
                </c:pt>
                <c:pt idx="33">
                  <c:v>口腔科</c:v>
                </c:pt>
                <c:pt idx="34">
                  <c:v>皮肤科</c:v>
                </c:pt>
                <c:pt idx="35">
                  <c:v>周围血管科</c:v>
                </c:pt>
                <c:pt idx="36">
                  <c:v>身心医学科</c:v>
                </c:pt>
                <c:pt idx="37">
                  <c:v>眼科</c:v>
                </c:pt>
                <c:pt idx="38">
                  <c:v>推拿科</c:v>
                </c:pt>
                <c:pt idx="39">
                  <c:v>肿瘤内科</c:v>
                </c:pt>
                <c:pt idx="40">
                  <c:v>脾胃科消化科合并</c:v>
                </c:pt>
                <c:pt idx="41">
                  <c:v>针灸科</c:v>
                </c:pt>
                <c:pt idx="42">
                  <c:v>肛肠科</c:v>
                </c:pt>
                <c:pt idx="43">
                  <c:v>心病一科</c:v>
                </c:pt>
                <c:pt idx="44">
                  <c:v>脑病三科</c:v>
                </c:pt>
                <c:pt idx="45">
                  <c:v>呼吸内科</c:v>
                </c:pt>
                <c:pt idx="46">
                  <c:v>肾脏内科</c:v>
                </c:pt>
                <c:pt idx="47">
                  <c:v>微创骨科</c:v>
                </c:pt>
                <c:pt idx="48">
                  <c:v>产科</c:v>
                </c:pt>
                <c:pt idx="49">
                  <c:v>耳鼻喉科</c:v>
                </c:pt>
                <c:pt idx="50">
                  <c:v>老年医学科</c:v>
                </c:pt>
                <c:pt idx="51">
                  <c:v>内分泌科</c:v>
                </c:pt>
                <c:pt idx="52">
                  <c:v>小儿骨科</c:v>
                </c:pt>
                <c:pt idx="53">
                  <c:v>血液科</c:v>
                </c:pt>
                <c:pt idx="54">
                  <c:v>脑病一科</c:v>
                </c:pt>
                <c:pt idx="55">
                  <c:v>心病四科</c:v>
                </c:pt>
                <c:pt idx="56">
                  <c:v>骨科</c:v>
                </c:pt>
                <c:pt idx="57">
                  <c:v>重症医学科</c:v>
                </c:pt>
                <c:pt idx="58">
                  <c:v>脾胃病科</c:v>
                </c:pt>
                <c:pt idx="59">
                  <c:v>中医经典科</c:v>
                </c:pt>
                <c:pt idx="60">
                  <c:v>康复科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17.126894855243954</c:v>
                </c:pt>
                <c:pt idx="2">
                  <c:v>9.131405335551626</c:v>
                </c:pt>
                <c:pt idx="3">
                  <c:v>7.675325818748862</c:v>
                </c:pt>
                <c:pt idx="4">
                  <c:v>5.812236381902194</c:v>
                </c:pt>
                <c:pt idx="5">
                  <c:v>5.082041957531388</c:v>
                </c:pt>
                <c:pt idx="6">
                  <c:v>4.8393537576863235</c:v>
                </c:pt>
                <c:pt idx="7">
                  <c:v>4.5278756028670415</c:v>
                </c:pt>
                <c:pt idx="8">
                  <c:v>4.195943087112584</c:v>
                </c:pt>
                <c:pt idx="9">
                  <c:v>2.7937748871949104</c:v>
                </c:pt>
                <c:pt idx="10">
                  <c:v>2.7923161151923663</c:v>
                </c:pt>
                <c:pt idx="11">
                  <c:v>2.349848332803114</c:v>
                </c:pt>
                <c:pt idx="12">
                  <c:v>2.321002796373764</c:v>
                </c:pt>
                <c:pt idx="13">
                  <c:v>2.182080058394265</c:v>
                </c:pt>
                <c:pt idx="14">
                  <c:v>1.9647960515500211</c:v>
                </c:pt>
                <c:pt idx="15">
                  <c:v>1.9116689701098368</c:v>
                </c:pt>
                <c:pt idx="16">
                  <c:v>1.7034260183266523</c:v>
                </c:pt>
                <c:pt idx="17">
                  <c:v>1.7032527826973642</c:v>
                </c:pt>
                <c:pt idx="18">
                  <c:v>1.6673124606152367</c:v>
                </c:pt>
                <c:pt idx="19">
                  <c:v>1.6006191995010879</c:v>
                </c:pt>
                <c:pt idx="20">
                  <c:v>1.5868267585580544</c:v>
                </c:pt>
                <c:pt idx="21">
                  <c:v>1.2794795265002161</c:v>
                </c:pt>
                <c:pt idx="22">
                  <c:v>1.277667733779043</c:v>
                </c:pt>
                <c:pt idx="23">
                  <c:v>1.0972012671465836</c:v>
                </c:pt>
                <c:pt idx="24">
                  <c:v>1.0895200495792416</c:v>
                </c:pt>
                <c:pt idx="25">
                  <c:v>1.053672574593623</c:v>
                </c:pt>
                <c:pt idx="26">
                  <c:v>1.0070817782403514</c:v>
                </c:pt>
                <c:pt idx="27">
                  <c:v>0.9607068080761173</c:v>
                </c:pt>
                <c:pt idx="28">
                  <c:v>0.9379139643653892</c:v>
                </c:pt>
                <c:pt idx="29">
                  <c:v>0.9191968276168557</c:v>
                </c:pt>
                <c:pt idx="30">
                  <c:v>0.8832280744582363</c:v>
                </c:pt>
                <c:pt idx="31">
                  <c:v>0.8521794294413358</c:v>
                </c:pt>
                <c:pt idx="32">
                  <c:v>0.8196990763896421</c:v>
                </c:pt>
                <c:pt idx="33">
                  <c:v>0.8145419735562207</c:v>
                </c:pt>
                <c:pt idx="34">
                  <c:v>0.7993353823934286</c:v>
                </c:pt>
                <c:pt idx="35">
                  <c:v>0.7450678637812091</c:v>
                </c:pt>
                <c:pt idx="36">
                  <c:v>0.7338134042901738</c:v>
                </c:pt>
                <c:pt idx="37">
                  <c:v>0.7152479872844695</c:v>
                </c:pt>
                <c:pt idx="38">
                  <c:v>0.6945977307223471</c:v>
                </c:pt>
                <c:pt idx="39">
                  <c:v>0.6658126105240818</c:v>
                </c:pt>
                <c:pt idx="40">
                  <c:v>0.6649698031564083</c:v>
                </c:pt>
                <c:pt idx="41">
                  <c:v>0.6639964048625425</c:v>
                </c:pt>
                <c:pt idx="42">
                  <c:v>0.6476366414065595</c:v>
                </c:pt>
                <c:pt idx="43">
                  <c:v>0.6111190691216997</c:v>
                </c:pt>
                <c:pt idx="44">
                  <c:v>0.5986243018191127</c:v>
                </c:pt>
                <c:pt idx="45">
                  <c:v>0.5959392199324809</c:v>
                </c:pt>
                <c:pt idx="46">
                  <c:v>0.5688768661104047</c:v>
                </c:pt>
                <c:pt idx="47">
                  <c:v>0.5375357521182293</c:v>
                </c:pt>
                <c:pt idx="48">
                  <c:v>0.5220786238222562</c:v>
                </c:pt>
                <c:pt idx="49">
                  <c:v>0.5053982927066129</c:v>
                </c:pt>
                <c:pt idx="50">
                  <c:v>0.49871462295658875</c:v>
                </c:pt>
                <c:pt idx="51">
                  <c:v>0.47339927389322317</c:v>
                </c:pt>
                <c:pt idx="52">
                  <c:v>0.46920588526707546</c:v>
                </c:pt>
                <c:pt idx="53">
                  <c:v>0.450055779348864</c:v>
                </c:pt>
                <c:pt idx="54">
                  <c:v>0.44598123099775094</c:v>
                </c:pt>
                <c:pt idx="55">
                  <c:v>0.4377924846607962</c:v>
                </c:pt>
                <c:pt idx="56">
                  <c:v>0.4332406436039475</c:v>
                </c:pt>
                <c:pt idx="57">
                  <c:v>0.4244661577190972</c:v>
                </c:pt>
                <c:pt idx="58">
                  <c:v>0.41691387698563126</c:v>
                </c:pt>
                <c:pt idx="59">
                  <c:v>0.4138385694530388</c:v>
                </c:pt>
                <c:pt idx="60">
                  <c:v>0.41247276975108493</c:v>
                </c:pt>
                <c:pt idx="61">
                  <c:v>0.4114741922344294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心病四科</c:v>
                </c:pt>
                <c:pt idx="2">
                  <c:v>肾脏内科</c:v>
                </c:pt>
                <c:pt idx="3">
                  <c:v>胸外科</c:v>
                </c:pt>
                <c:pt idx="4">
                  <c:v>小儿推拿科</c:v>
                </c:pt>
                <c:pt idx="5">
                  <c:v>神经内科</c:v>
                </c:pt>
                <c:pt idx="6">
                  <c:v>针灸科</c:v>
                </c:pt>
                <c:pt idx="7">
                  <c:v>消化内科</c:v>
                </c:pt>
                <c:pt idx="8">
                  <c:v>肾病科</c:v>
                </c:pt>
                <c:pt idx="9">
                  <c:v>风湿病科</c:v>
                </c:pt>
                <c:pt idx="10">
                  <c:v>口腔科</c:v>
                </c:pt>
                <c:pt idx="11">
                  <c:v>显微骨科</c:v>
                </c:pt>
                <c:pt idx="12">
                  <c:v>心病三科</c:v>
                </c:pt>
                <c:pt idx="13">
                  <c:v>眼科</c:v>
                </c:pt>
                <c:pt idx="14">
                  <c:v>小儿骨科</c:v>
                </c:pt>
                <c:pt idx="15">
                  <c:v>肝胆外科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微创骨科</c:v>
                </c:pt>
                <c:pt idx="19">
                  <c:v>推拿科</c:v>
                </c:pt>
                <c:pt idx="20">
                  <c:v>肝病科</c:v>
                </c:pt>
                <c:pt idx="21">
                  <c:v>美容皮肤科</c:v>
                </c:pt>
                <c:pt idx="22">
                  <c:v>泌尿外科</c:v>
                </c:pt>
                <c:pt idx="23">
                  <c:v>儿科</c:v>
                </c:pt>
                <c:pt idx="24">
                  <c:v>产科</c:v>
                </c:pt>
                <c:pt idx="25">
                  <c:v>肿瘤内科</c:v>
                </c:pt>
                <c:pt idx="26">
                  <c:v>脾胃科消化科合并</c:v>
                </c:pt>
                <c:pt idx="27">
                  <c:v>妇科</c:v>
                </c:pt>
                <c:pt idx="28">
                  <c:v>医院</c:v>
                </c:pt>
                <c:pt idx="29">
                  <c:v>心血管内科</c:v>
                </c:pt>
                <c:pt idx="30">
                  <c:v>脾胃病科</c:v>
                </c:pt>
                <c:pt idx="31">
                  <c:v>东区重症医学科</c:v>
                </c:pt>
                <c:pt idx="32">
                  <c:v>脑病三科</c:v>
                </c:pt>
                <c:pt idx="33">
                  <c:v>中医经典科</c:v>
                </c:pt>
                <c:pt idx="34">
                  <c:v>耳鼻喉科</c:v>
                </c:pt>
                <c:pt idx="35">
                  <c:v>骨科</c:v>
                </c:pt>
                <c:pt idx="36">
                  <c:v>男科</c:v>
                </c:pt>
                <c:pt idx="37">
                  <c:v>妇二科</c:v>
                </c:pt>
                <c:pt idx="38">
                  <c:v>血液科</c:v>
                </c:pt>
                <c:pt idx="39">
                  <c:v>呼吸内科</c:v>
                </c:pt>
                <c:pt idx="40">
                  <c:v>神经外科</c:v>
                </c:pt>
                <c:pt idx="41">
                  <c:v>周围血管科</c:v>
                </c:pt>
                <c:pt idx="42">
                  <c:v>身心医学科</c:v>
                </c:pt>
                <c:pt idx="43">
                  <c:v>东区肾病科</c:v>
                </c:pt>
                <c:pt idx="44">
                  <c:v>西区重症医学科</c:v>
                </c:pt>
                <c:pt idx="45">
                  <c:v>康复科</c:v>
                </c:pt>
                <c:pt idx="46">
                  <c:v>运动损伤骨科</c:v>
                </c:pt>
                <c:pt idx="47">
                  <c:v>创伤骨科</c:v>
                </c:pt>
                <c:pt idx="48">
                  <c:v>脑病二科</c:v>
                </c:pt>
                <c:pt idx="49">
                  <c:v>心病二科</c:v>
                </c:pt>
                <c:pt idx="50">
                  <c:v>重症医学科</c:v>
                </c:pt>
                <c:pt idx="51">
                  <c:v>肛肠科</c:v>
                </c:pt>
                <c:pt idx="52">
                  <c:v>内分泌科</c:v>
                </c:pt>
                <c:pt idx="53">
                  <c:v>脑病一科</c:v>
                </c:pt>
                <c:pt idx="54">
                  <c:v>乳腺甲状腺外科</c:v>
                </c:pt>
                <c:pt idx="55">
                  <c:v>普通外科</c:v>
                </c:pt>
                <c:pt idx="56">
                  <c:v>老年医学科</c:v>
                </c:pt>
                <c:pt idx="57">
                  <c:v>妇科妇二科合并</c:v>
                </c:pt>
                <c:pt idx="58">
                  <c:v>中医外治中心</c:v>
                </c:pt>
                <c:pt idx="59">
                  <c:v>心病一科</c:v>
                </c:pt>
                <c:pt idx="60">
                  <c:v>综合内科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94.75654205997813</c:v>
                </c:pt>
                <c:pt idx="2">
                  <c:v>93.71758722453811</c:v>
                </c:pt>
                <c:pt idx="3">
                  <c:v>90.46591549424079</c:v>
                </c:pt>
                <c:pt idx="4">
                  <c:v>89.97757126285622</c:v>
                </c:pt>
                <c:pt idx="5">
                  <c:v>89.56126993026267</c:v>
                </c:pt>
                <c:pt idx="6">
                  <c:v>89.46019882360605</c:v>
                </c:pt>
                <c:pt idx="7">
                  <c:v>88.78889413470291</c:v>
                </c:pt>
                <c:pt idx="8">
                  <c:v>88.65157867875398</c:v>
                </c:pt>
                <c:pt idx="9">
                  <c:v>88.61480554717393</c:v>
                </c:pt>
                <c:pt idx="10">
                  <c:v>88.48937970477431</c:v>
                </c:pt>
                <c:pt idx="11">
                  <c:v>88.00700259239325</c:v>
                </c:pt>
                <c:pt idx="12">
                  <c:v>86.97903333077694</c:v>
                </c:pt>
                <c:pt idx="13">
                  <c:v>83.60941060120541</c:v>
                </c:pt>
                <c:pt idx="14">
                  <c:v>82.88141491451726</c:v>
                </c:pt>
                <c:pt idx="15">
                  <c:v>82.11105784942288</c:v>
                </c:pt>
                <c:pt idx="16">
                  <c:v>74.50579470786414</c:v>
                </c:pt>
                <c:pt idx="17">
                  <c:v>72.61420751304215</c:v>
                </c:pt>
                <c:pt idx="18">
                  <c:v>72.20833287686688</c:v>
                </c:pt>
                <c:pt idx="19">
                  <c:v>71.42158918663918</c:v>
                </c:pt>
                <c:pt idx="20">
                  <c:v>67.49952407007882</c:v>
                </c:pt>
                <c:pt idx="21">
                  <c:v>67.47689197238259</c:v>
                </c:pt>
                <c:pt idx="22">
                  <c:v>64.75603749674914</c:v>
                </c:pt>
                <c:pt idx="23">
                  <c:v>60.26928486262722</c:v>
                </c:pt>
                <c:pt idx="24">
                  <c:v>59.025918510422265</c:v>
                </c:pt>
                <c:pt idx="25">
                  <c:v>58.02661034723631</c:v>
                </c:pt>
                <c:pt idx="26">
                  <c:v>55.44338905894754</c:v>
                </c:pt>
                <c:pt idx="27">
                  <c:v>55.300958329490506</c:v>
                </c:pt>
                <c:pt idx="28">
                  <c:v>51.14096196369264</c:v>
                </c:pt>
                <c:pt idx="29">
                  <c:v>49.69917627558095</c:v>
                </c:pt>
                <c:pt idx="30">
                  <c:v>45.12807288056795</c:v>
                </c:pt>
                <c:pt idx="31">
                  <c:v>43.218024937172636</c:v>
                </c:pt>
                <c:pt idx="32">
                  <c:v>43.21616493040463</c:v>
                </c:pt>
                <c:pt idx="33">
                  <c:v>43.06514381642791</c:v>
                </c:pt>
                <c:pt idx="34">
                  <c:v>42.3474286077427</c:v>
                </c:pt>
                <c:pt idx="35">
                  <c:v>41.45208077734101</c:v>
                </c:pt>
                <c:pt idx="36">
                  <c:v>40.89193584818009</c:v>
                </c:pt>
                <c:pt idx="37">
                  <c:v>40.09571512590866</c:v>
                </c:pt>
                <c:pt idx="38">
                  <c:v>40.0791994313767</c:v>
                </c:pt>
                <c:pt idx="39">
                  <c:v>39.476090687234475</c:v>
                </c:pt>
                <c:pt idx="40">
                  <c:v>38.23429781064419</c:v>
                </c:pt>
                <c:pt idx="41">
                  <c:v>35.90188336935811</c:v>
                </c:pt>
                <c:pt idx="42">
                  <c:v>35.31765501941341</c:v>
                </c:pt>
                <c:pt idx="43">
                  <c:v>34.76842246133121</c:v>
                </c:pt>
                <c:pt idx="44">
                  <c:v>33.390859475560696</c:v>
                </c:pt>
                <c:pt idx="45">
                  <c:v>32.03323910969143</c:v>
                </c:pt>
                <c:pt idx="46">
                  <c:v>30.557307022877623</c:v>
                </c:pt>
                <c:pt idx="47">
                  <c:v>30.02150816870828</c:v>
                </c:pt>
                <c:pt idx="48">
                  <c:v>28.30172658607903</c:v>
                </c:pt>
                <c:pt idx="49">
                  <c:v>28.056367309757636</c:v>
                </c:pt>
                <c:pt idx="50">
                  <c:v>26.616736054191588</c:v>
                </c:pt>
                <c:pt idx="51">
                  <c:v>24.95245307798309</c:v>
                </c:pt>
                <c:pt idx="52">
                  <c:v>23.75044786300031</c:v>
                </c:pt>
                <c:pt idx="53">
                  <c:v>21.389536974921203</c:v>
                </c:pt>
                <c:pt idx="54">
                  <c:v>18.13420451804703</c:v>
                </c:pt>
                <c:pt idx="55">
                  <c:v>15.883917387035819</c:v>
                </c:pt>
                <c:pt idx="56">
                  <c:v>15.632594319005866</c:v>
                </c:pt>
                <c:pt idx="57">
                  <c:v>14.25397643845305</c:v>
                </c:pt>
                <c:pt idx="58">
                  <c:v>13.727727323870742</c:v>
                </c:pt>
                <c:pt idx="59">
                  <c:v>3.751415217244331</c:v>
                </c:pt>
                <c:pt idx="60">
                  <c:v>2.918943435896961</c:v>
                </c:pt>
                <c:pt idx="61">
                  <c:v>2.3671607291366445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泌尿外科</c:v>
                </c:pt>
                <c:pt idx="2">
                  <c:v>脑病三科</c:v>
                </c:pt>
                <c:pt idx="3">
                  <c:v>肾病科</c:v>
                </c:pt>
                <c:pt idx="4">
                  <c:v>风湿病科</c:v>
                </c:pt>
                <c:pt idx="5">
                  <c:v>老年医学科</c:v>
                </c:pt>
                <c:pt idx="6">
                  <c:v>西区重症医学科</c:v>
                </c:pt>
                <c:pt idx="7">
                  <c:v>骨科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普通外科</c:v>
                </c:pt>
                <c:pt idx="11">
                  <c:v>男科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身心医学科</c:v>
                </c:pt>
                <c:pt idx="15">
                  <c:v>神经内科</c:v>
                </c:pt>
                <c:pt idx="16">
                  <c:v>眼科</c:v>
                </c:pt>
                <c:pt idx="17">
                  <c:v>血液科</c:v>
                </c:pt>
                <c:pt idx="18">
                  <c:v>神经外科</c:v>
                </c:pt>
                <c:pt idx="19">
                  <c:v>乳腺甲状腺外科</c:v>
                </c:pt>
                <c:pt idx="20">
                  <c:v>肿瘤内科</c:v>
                </c:pt>
                <c:pt idx="21">
                  <c:v>推拿科</c:v>
                </c:pt>
                <c:pt idx="22">
                  <c:v>妇二科</c:v>
                </c:pt>
                <c:pt idx="23">
                  <c:v>消化内科</c:v>
                </c:pt>
                <c:pt idx="24">
                  <c:v>微创骨科</c:v>
                </c:pt>
                <c:pt idx="25">
                  <c:v>胸外科</c:v>
                </c:pt>
                <c:pt idx="26">
                  <c:v>内分泌科</c:v>
                </c:pt>
                <c:pt idx="27">
                  <c:v>妇科</c:v>
                </c:pt>
                <c:pt idx="28">
                  <c:v>针灸科</c:v>
                </c:pt>
                <c:pt idx="29">
                  <c:v>脾胃科消化科合并</c:v>
                </c:pt>
                <c:pt idx="30">
                  <c:v>心病二科</c:v>
                </c:pt>
                <c:pt idx="31">
                  <c:v>中医外治中心</c:v>
                </c:pt>
                <c:pt idx="32">
                  <c:v>关节骨科</c:v>
                </c:pt>
                <c:pt idx="33">
                  <c:v>心病四科</c:v>
                </c:pt>
                <c:pt idx="34">
                  <c:v>肝病科</c:v>
                </c:pt>
                <c:pt idx="35">
                  <c:v>显微骨科</c:v>
                </c:pt>
                <c:pt idx="36">
                  <c:v>创伤骨科</c:v>
                </c:pt>
                <c:pt idx="37">
                  <c:v>东区重症医学科</c:v>
                </c:pt>
                <c:pt idx="38">
                  <c:v>妇科妇二科合并</c:v>
                </c:pt>
                <c:pt idx="39">
                  <c:v>心病一科</c:v>
                </c:pt>
                <c:pt idx="40">
                  <c:v>呼吸内科</c:v>
                </c:pt>
                <c:pt idx="41">
                  <c:v>脑病一科</c:v>
                </c:pt>
                <c:pt idx="42">
                  <c:v>心病三科</c:v>
                </c:pt>
                <c:pt idx="43">
                  <c:v>综合内科</c:v>
                </c:pt>
                <c:pt idx="44">
                  <c:v>肾脏内科</c:v>
                </c:pt>
                <c:pt idx="45">
                  <c:v>儿科</c:v>
                </c:pt>
                <c:pt idx="46">
                  <c:v>重症医学科</c:v>
                </c:pt>
                <c:pt idx="47">
                  <c:v>小儿推拿科</c:v>
                </c:pt>
                <c:pt idx="48">
                  <c:v>皮肤科</c:v>
                </c:pt>
                <c:pt idx="49">
                  <c:v>东区肾病科</c:v>
                </c:pt>
                <c:pt idx="50">
                  <c:v>康复科</c:v>
                </c:pt>
                <c:pt idx="51">
                  <c:v>治未病中心</c:v>
                </c:pt>
                <c:pt idx="52">
                  <c:v>脑病二科</c:v>
                </c:pt>
                <c:pt idx="53">
                  <c:v>运动损伤骨科</c:v>
                </c:pt>
                <c:pt idx="54">
                  <c:v>中医经典科</c:v>
                </c:pt>
                <c:pt idx="55">
                  <c:v>脾胃病科</c:v>
                </c:pt>
                <c:pt idx="56">
                  <c:v>肝胆外科</c:v>
                </c:pt>
                <c:pt idx="57">
                  <c:v>肛肠科</c:v>
                </c:pt>
                <c:pt idx="58">
                  <c:v>心血管内科</c:v>
                </c:pt>
                <c:pt idx="59">
                  <c:v>美容皮肤科</c:v>
                </c:pt>
                <c:pt idx="60">
                  <c:v>脊柱骨科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98.7809698962318</c:v>
                </c:pt>
                <c:pt idx="2">
                  <c:v>96.17460895266187</c:v>
                </c:pt>
                <c:pt idx="3">
                  <c:v>95.97720382117527</c:v>
                </c:pt>
                <c:pt idx="4">
                  <c:v>95.91375440507791</c:v>
                </c:pt>
                <c:pt idx="5">
                  <c:v>93.67333296524117</c:v>
                </c:pt>
                <c:pt idx="6">
                  <c:v>92.92774716198122</c:v>
                </c:pt>
                <c:pt idx="7">
                  <c:v>91.95032350143975</c:v>
                </c:pt>
                <c:pt idx="8">
                  <c:v>91.44167074564056</c:v>
                </c:pt>
                <c:pt idx="9">
                  <c:v>91.20139726507797</c:v>
                </c:pt>
                <c:pt idx="10">
                  <c:v>89.66088274434846</c:v>
                </c:pt>
                <c:pt idx="11">
                  <c:v>87.10510967918087</c:v>
                </c:pt>
                <c:pt idx="12">
                  <c:v>84.55943880263575</c:v>
                </c:pt>
                <c:pt idx="13">
                  <c:v>84.43359280171806</c:v>
                </c:pt>
                <c:pt idx="14">
                  <c:v>82.39257281487122</c:v>
                </c:pt>
                <c:pt idx="15">
                  <c:v>81.78424507873181</c:v>
                </c:pt>
                <c:pt idx="16">
                  <c:v>81.38314163783802</c:v>
                </c:pt>
                <c:pt idx="17">
                  <c:v>80.7551437129324</c:v>
                </c:pt>
                <c:pt idx="18">
                  <c:v>78.91145565157593</c:v>
                </c:pt>
                <c:pt idx="19">
                  <c:v>78.18724727951664</c:v>
                </c:pt>
                <c:pt idx="20">
                  <c:v>77.16795870597072</c:v>
                </c:pt>
                <c:pt idx="21">
                  <c:v>77.15341965442694</c:v>
                </c:pt>
                <c:pt idx="22">
                  <c:v>75.79640238905982</c:v>
                </c:pt>
                <c:pt idx="23">
                  <c:v>73.23501640684643</c:v>
                </c:pt>
                <c:pt idx="24">
                  <c:v>71.8466248428455</c:v>
                </c:pt>
                <c:pt idx="25">
                  <c:v>70.64047879963069</c:v>
                </c:pt>
                <c:pt idx="26">
                  <c:v>70.21520195795439</c:v>
                </c:pt>
                <c:pt idx="27">
                  <c:v>70.18874686356963</c:v>
                </c:pt>
                <c:pt idx="28">
                  <c:v>69.37027657668794</c:v>
                </c:pt>
                <c:pt idx="29">
                  <c:v>68.91800311152689</c:v>
                </c:pt>
                <c:pt idx="30">
                  <c:v>66.5085307312778</c:v>
                </c:pt>
                <c:pt idx="31">
                  <c:v>60.69526030385613</c:v>
                </c:pt>
                <c:pt idx="32">
                  <c:v>60.18355457683738</c:v>
                </c:pt>
                <c:pt idx="33">
                  <c:v>57.27664415147771</c:v>
                </c:pt>
                <c:pt idx="34">
                  <c:v>52.06559596423643</c:v>
                </c:pt>
                <c:pt idx="35">
                  <c:v>51.10651047812176</c:v>
                </c:pt>
                <c:pt idx="36">
                  <c:v>50.770709756849605</c:v>
                </c:pt>
                <c:pt idx="37">
                  <c:v>49.806072034627604</c:v>
                </c:pt>
                <c:pt idx="38">
                  <c:v>48.46503833939748</c:v>
                </c:pt>
                <c:pt idx="39">
                  <c:v>47.68577475371498</c:v>
                </c:pt>
                <c:pt idx="40">
                  <c:v>45.43670559613894</c:v>
                </c:pt>
                <c:pt idx="41">
                  <c:v>44.8529280501858</c:v>
                </c:pt>
                <c:pt idx="42">
                  <c:v>40.36157930873498</c:v>
                </c:pt>
                <c:pt idx="43">
                  <c:v>37.398849346748044</c:v>
                </c:pt>
                <c:pt idx="44">
                  <c:v>37.152828686296715</c:v>
                </c:pt>
                <c:pt idx="45">
                  <c:v>33.073202015785355</c:v>
                </c:pt>
                <c:pt idx="46">
                  <c:v>32.65114585957232</c:v>
                </c:pt>
                <c:pt idx="47">
                  <c:v>31.327164518886224</c:v>
                </c:pt>
                <c:pt idx="48">
                  <c:v>28.173662587408717</c:v>
                </c:pt>
                <c:pt idx="49">
                  <c:v>27.501258651437436</c:v>
                </c:pt>
                <c:pt idx="50">
                  <c:v>25.705834810972952</c:v>
                </c:pt>
                <c:pt idx="51">
                  <c:v>24.091046612457067</c:v>
                </c:pt>
                <c:pt idx="52">
                  <c:v>23.368964117889</c:v>
                </c:pt>
                <c:pt idx="53">
                  <c:v>18.7316937198864</c:v>
                </c:pt>
                <c:pt idx="54">
                  <c:v>17.53795504502253</c:v>
                </c:pt>
                <c:pt idx="55">
                  <c:v>16.760646514717614</c:v>
                </c:pt>
                <c:pt idx="56">
                  <c:v>13.84664894508984</c:v>
                </c:pt>
                <c:pt idx="57">
                  <c:v>9.535048430913939</c:v>
                </c:pt>
                <c:pt idx="58">
                  <c:v>7.643855707286948</c:v>
                </c:pt>
                <c:pt idx="59">
                  <c:v>4.593500204611226</c:v>
                </c:pt>
                <c:pt idx="60">
                  <c:v>4.163149734617215</c:v>
                </c:pt>
                <c:pt idx="61">
                  <c:v>2.782966062263883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西区重症医学科</c:v>
                </c:pt>
                <c:pt idx="2">
                  <c:v>妇科妇二科合并</c:v>
                </c:pt>
                <c:pt idx="3">
                  <c:v>肾病科</c:v>
                </c:pt>
                <c:pt idx="4">
                  <c:v>治未病中心</c:v>
                </c:pt>
                <c:pt idx="5">
                  <c:v>脾胃病科</c:v>
                </c:pt>
                <c:pt idx="6">
                  <c:v>男科</c:v>
                </c:pt>
                <c:pt idx="7">
                  <c:v>微创骨科</c:v>
                </c:pt>
                <c:pt idx="8">
                  <c:v>东区肾病科</c:v>
                </c:pt>
                <c:pt idx="9">
                  <c:v>老年医学科</c:v>
                </c:pt>
                <c:pt idx="10">
                  <c:v>创伤骨科</c:v>
                </c:pt>
                <c:pt idx="11">
                  <c:v>产科</c:v>
                </c:pt>
                <c:pt idx="12">
                  <c:v>胸外科</c:v>
                </c:pt>
                <c:pt idx="13">
                  <c:v>关节骨科</c:v>
                </c:pt>
                <c:pt idx="14">
                  <c:v>肝病科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神经内科</c:v>
                </c:pt>
                <c:pt idx="18">
                  <c:v>医院</c:v>
                </c:pt>
                <c:pt idx="19">
                  <c:v>骨科</c:v>
                </c:pt>
                <c:pt idx="20">
                  <c:v>乳腺甲状腺外科</c:v>
                </c:pt>
                <c:pt idx="21">
                  <c:v>针灸科</c:v>
                </c:pt>
                <c:pt idx="22">
                  <c:v>口腔科</c:v>
                </c:pt>
                <c:pt idx="23">
                  <c:v>皮肤科</c:v>
                </c:pt>
                <c:pt idx="24">
                  <c:v>美容皮肤科</c:v>
                </c:pt>
                <c:pt idx="25">
                  <c:v>中医外治中心</c:v>
                </c:pt>
                <c:pt idx="26">
                  <c:v>中医经典科</c:v>
                </c:pt>
                <c:pt idx="27">
                  <c:v>呼吸内科</c:v>
                </c:pt>
                <c:pt idx="28">
                  <c:v>康复科</c:v>
                </c:pt>
                <c:pt idx="29">
                  <c:v>小儿推拿科</c:v>
                </c:pt>
                <c:pt idx="30">
                  <c:v>妇科</c:v>
                </c:pt>
                <c:pt idx="31">
                  <c:v>肿瘤内科</c:v>
                </c:pt>
                <c:pt idx="32">
                  <c:v>心血管内科</c:v>
                </c:pt>
                <c:pt idx="33">
                  <c:v>脾胃科消化科合并</c:v>
                </c:pt>
                <c:pt idx="34">
                  <c:v>肛肠科</c:v>
                </c:pt>
                <c:pt idx="35">
                  <c:v>风湿病科</c:v>
                </c:pt>
                <c:pt idx="36">
                  <c:v>普通外科</c:v>
                </c:pt>
                <c:pt idx="37">
                  <c:v>运动损伤骨科</c:v>
                </c:pt>
                <c:pt idx="38">
                  <c:v>东区重症医学科</c:v>
                </c:pt>
                <c:pt idx="39">
                  <c:v>小儿骨科</c:v>
                </c:pt>
                <c:pt idx="40">
                  <c:v>眼科</c:v>
                </c:pt>
                <c:pt idx="41">
                  <c:v>脑病一科</c:v>
                </c:pt>
                <c:pt idx="42">
                  <c:v>身心医学科</c:v>
                </c:pt>
                <c:pt idx="43">
                  <c:v>血液科</c:v>
                </c:pt>
                <c:pt idx="44">
                  <c:v>妇二科</c:v>
                </c:pt>
                <c:pt idx="45">
                  <c:v>推拿科</c:v>
                </c:pt>
                <c:pt idx="46">
                  <c:v>心病四科</c:v>
                </c:pt>
                <c:pt idx="47">
                  <c:v>脑病二科</c:v>
                </c:pt>
                <c:pt idx="48">
                  <c:v>周围血管科</c:v>
                </c:pt>
                <c:pt idx="49">
                  <c:v>脊柱骨科</c:v>
                </c:pt>
                <c:pt idx="50">
                  <c:v>综合内科</c:v>
                </c:pt>
                <c:pt idx="51">
                  <c:v>消化内科</c:v>
                </c:pt>
                <c:pt idx="52">
                  <c:v>泌尿外科</c:v>
                </c:pt>
                <c:pt idx="53">
                  <c:v>心病二科</c:v>
                </c:pt>
                <c:pt idx="54">
                  <c:v>内分泌科</c:v>
                </c:pt>
                <c:pt idx="55">
                  <c:v>神经外科</c:v>
                </c:pt>
                <c:pt idx="56">
                  <c:v>脑病三科</c:v>
                </c:pt>
                <c:pt idx="57">
                  <c:v>重症医学科</c:v>
                </c:pt>
                <c:pt idx="58">
                  <c:v>肾脏内科</c:v>
                </c:pt>
                <c:pt idx="59">
                  <c:v>心病三科</c:v>
                </c:pt>
                <c:pt idx="60">
                  <c:v>儿科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98.36856908792453</c:v>
                </c:pt>
                <c:pt idx="2">
                  <c:v>97.73991581523316</c:v>
                </c:pt>
                <c:pt idx="3">
                  <c:v>97.73859166733317</c:v>
                </c:pt>
                <c:pt idx="4">
                  <c:v>97.68470265158601</c:v>
                </c:pt>
                <c:pt idx="5">
                  <c:v>97.15878433271632</c:v>
                </c:pt>
                <c:pt idx="6">
                  <c:v>96.49299244784021</c:v>
                </c:pt>
                <c:pt idx="7">
                  <c:v>94.21545137875613</c:v>
                </c:pt>
                <c:pt idx="8">
                  <c:v>93.91637159063806</c:v>
                </c:pt>
                <c:pt idx="9">
                  <c:v>93.11276112592672</c:v>
                </c:pt>
                <c:pt idx="10">
                  <c:v>92.51565774290921</c:v>
                </c:pt>
                <c:pt idx="11">
                  <c:v>92.21891031824595</c:v>
                </c:pt>
                <c:pt idx="12">
                  <c:v>91.1632631631298</c:v>
                </c:pt>
                <c:pt idx="13">
                  <c:v>87.91682193735897</c:v>
                </c:pt>
                <c:pt idx="14">
                  <c:v>86.13933585563062</c:v>
                </c:pt>
                <c:pt idx="15">
                  <c:v>85.07044713764603</c:v>
                </c:pt>
                <c:pt idx="16">
                  <c:v>83.24920157040086</c:v>
                </c:pt>
                <c:pt idx="17">
                  <c:v>81.57346334009242</c:v>
                </c:pt>
                <c:pt idx="18">
                  <c:v>80.85228962034712</c:v>
                </c:pt>
                <c:pt idx="19">
                  <c:v>80.47336224963797</c:v>
                </c:pt>
                <c:pt idx="20">
                  <c:v>77.5041145478682</c:v>
                </c:pt>
                <c:pt idx="21">
                  <c:v>77.49472117372781</c:v>
                </c:pt>
                <c:pt idx="22">
                  <c:v>75.82922363402729</c:v>
                </c:pt>
                <c:pt idx="23">
                  <c:v>72.40923025733635</c:v>
                </c:pt>
                <c:pt idx="24">
                  <c:v>71.5256613326506</c:v>
                </c:pt>
                <c:pt idx="25">
                  <c:v>69.95140951118545</c:v>
                </c:pt>
                <c:pt idx="26">
                  <c:v>69.54250376400701</c:v>
                </c:pt>
                <c:pt idx="27">
                  <c:v>67.97141524899578</c:v>
                </c:pt>
                <c:pt idx="28">
                  <c:v>65.71752443272136</c:v>
                </c:pt>
                <c:pt idx="29">
                  <c:v>63.167174810126525</c:v>
                </c:pt>
                <c:pt idx="30">
                  <c:v>62.56946622674537</c:v>
                </c:pt>
                <c:pt idx="31">
                  <c:v>62.12723496421738</c:v>
                </c:pt>
                <c:pt idx="32">
                  <c:v>60.61385828921689</c:v>
                </c:pt>
                <c:pt idx="33">
                  <c:v>60.44725857963081</c:v>
                </c:pt>
                <c:pt idx="34">
                  <c:v>57.30783813218275</c:v>
                </c:pt>
                <c:pt idx="35">
                  <c:v>54.0078283670761</c:v>
                </c:pt>
                <c:pt idx="36">
                  <c:v>51.442942297014994</c:v>
                </c:pt>
                <c:pt idx="37">
                  <c:v>47.86426315870411</c:v>
                </c:pt>
                <c:pt idx="38">
                  <c:v>46.01586829399066</c:v>
                </c:pt>
                <c:pt idx="39">
                  <c:v>45.074898162243194</c:v>
                </c:pt>
                <c:pt idx="40">
                  <c:v>42.753292834062464</c:v>
                </c:pt>
                <c:pt idx="41">
                  <c:v>42.627908758874945</c:v>
                </c:pt>
                <c:pt idx="42">
                  <c:v>41.45461747891978</c:v>
                </c:pt>
                <c:pt idx="43">
                  <c:v>37.538631894819815</c:v>
                </c:pt>
                <c:pt idx="44">
                  <c:v>31.670650048799477</c:v>
                </c:pt>
                <c:pt idx="45">
                  <c:v>30.696489162213986</c:v>
                </c:pt>
                <c:pt idx="46">
                  <c:v>30.58963765726216</c:v>
                </c:pt>
                <c:pt idx="47">
                  <c:v>29.25789305373832</c:v>
                </c:pt>
                <c:pt idx="48">
                  <c:v>28.38529342256467</c:v>
                </c:pt>
                <c:pt idx="49">
                  <c:v>25.78063855733368</c:v>
                </c:pt>
                <c:pt idx="50">
                  <c:v>23.517625442700727</c:v>
                </c:pt>
                <c:pt idx="51">
                  <c:v>18.578069848459005</c:v>
                </c:pt>
                <c:pt idx="52">
                  <c:v>15.854685024923134</c:v>
                </c:pt>
                <c:pt idx="53">
                  <c:v>13.117242305359486</c:v>
                </c:pt>
                <c:pt idx="54">
                  <c:v>11.682024819453686</c:v>
                </c:pt>
                <c:pt idx="55">
                  <c:v>11.048790102245059</c:v>
                </c:pt>
                <c:pt idx="56">
                  <c:v>7.708531759193496</c:v>
                </c:pt>
                <c:pt idx="57">
                  <c:v>6.007694679339183</c:v>
                </c:pt>
                <c:pt idx="58">
                  <c:v>5.7153582809873456</c:v>
                </c:pt>
                <c:pt idx="59">
                  <c:v>2.929152503391562</c:v>
                </c:pt>
                <c:pt idx="60">
                  <c:v>2.209899693378819</c:v>
                </c:pt>
                <c:pt idx="61">
                  <c:v>0.678101986269174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心病三科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内分泌科</c:v>
                </c:pt>
                <c:pt idx="5">
                  <c:v>皮肤科</c:v>
                </c:pt>
                <c:pt idx="6">
                  <c:v>肝病科</c:v>
                </c:pt>
                <c:pt idx="7">
                  <c:v>中医经典科</c:v>
                </c:pt>
                <c:pt idx="8">
                  <c:v>神经外科</c:v>
                </c:pt>
                <c:pt idx="9">
                  <c:v>血液科</c:v>
                </c:pt>
                <c:pt idx="10">
                  <c:v>重症医学科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口腔科</c:v>
                </c:pt>
                <c:pt idx="14">
                  <c:v>骨科</c:v>
                </c:pt>
                <c:pt idx="15">
                  <c:v>针灸科</c:v>
                </c:pt>
                <c:pt idx="16">
                  <c:v>脊柱骨科</c:v>
                </c:pt>
                <c:pt idx="17">
                  <c:v>风湿病科</c:v>
                </c:pt>
                <c:pt idx="18">
                  <c:v>显微骨科</c:v>
                </c:pt>
                <c:pt idx="19">
                  <c:v>脑病一科</c:v>
                </c:pt>
                <c:pt idx="20">
                  <c:v>西区重症医学科</c:v>
                </c:pt>
                <c:pt idx="21">
                  <c:v>推拿科</c:v>
                </c:pt>
                <c:pt idx="22">
                  <c:v>心病一科</c:v>
                </c:pt>
                <c:pt idx="23">
                  <c:v>乳腺甲状腺外科</c:v>
                </c:pt>
                <c:pt idx="24">
                  <c:v>心病四科</c:v>
                </c:pt>
                <c:pt idx="25">
                  <c:v>心病二科</c:v>
                </c:pt>
                <c:pt idx="26">
                  <c:v>男科</c:v>
                </c:pt>
                <c:pt idx="27">
                  <c:v>微创骨科</c:v>
                </c:pt>
                <c:pt idx="28">
                  <c:v>脑病三科</c:v>
                </c:pt>
                <c:pt idx="29">
                  <c:v>运动损伤骨科</c:v>
                </c:pt>
                <c:pt idx="30">
                  <c:v>心血管内科</c:v>
                </c:pt>
                <c:pt idx="31">
                  <c:v>中医外治中心</c:v>
                </c:pt>
                <c:pt idx="32">
                  <c:v>妇科妇二科合并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肾病科</c:v>
                </c:pt>
                <c:pt idx="36">
                  <c:v>身心医学科</c:v>
                </c:pt>
                <c:pt idx="37">
                  <c:v>治未病中心</c:v>
                </c:pt>
                <c:pt idx="38">
                  <c:v>综合内科</c:v>
                </c:pt>
                <c:pt idx="39">
                  <c:v>脾胃科消化科合并</c:v>
                </c:pt>
                <c:pt idx="40">
                  <c:v>脾胃病科</c:v>
                </c:pt>
                <c:pt idx="41">
                  <c:v>耳鼻喉科</c:v>
                </c:pt>
                <c:pt idx="42">
                  <c:v>肛肠科</c:v>
                </c:pt>
                <c:pt idx="43">
                  <c:v>小儿推拿科</c:v>
                </c:pt>
                <c:pt idx="44">
                  <c:v>创伤骨科</c:v>
                </c:pt>
                <c:pt idx="45">
                  <c:v>肿瘤内科</c:v>
                </c:pt>
                <c:pt idx="46">
                  <c:v>肝胆外科</c:v>
                </c:pt>
                <c:pt idx="47">
                  <c:v>妇二科</c:v>
                </c:pt>
                <c:pt idx="48">
                  <c:v>肾脏内科</c:v>
                </c:pt>
                <c:pt idx="49">
                  <c:v>关节骨科</c:v>
                </c:pt>
                <c:pt idx="50">
                  <c:v>儿科</c:v>
                </c:pt>
                <c:pt idx="51">
                  <c:v>东区重症医学科</c:v>
                </c:pt>
                <c:pt idx="52">
                  <c:v>康复科</c:v>
                </c:pt>
                <c:pt idx="53">
                  <c:v>妇科</c:v>
                </c:pt>
                <c:pt idx="54">
                  <c:v>呼吸内科</c:v>
                </c:pt>
                <c:pt idx="55">
                  <c:v>周围血管科</c:v>
                </c:pt>
                <c:pt idx="56">
                  <c:v>眼科</c:v>
                </c:pt>
                <c:pt idx="57">
                  <c:v>美容皮肤科</c:v>
                </c:pt>
                <c:pt idx="58">
                  <c:v>消化内科</c:v>
                </c:pt>
                <c:pt idx="59">
                  <c:v>产科</c:v>
                </c:pt>
                <c:pt idx="60">
                  <c:v>普通外科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1.057900361956045</c:v>
                </c:pt>
                <c:pt idx="2">
                  <c:v>1.034373462037872</c:v>
                </c:pt>
                <c:pt idx="3">
                  <c:v>1.0298615993555604</c:v>
                </c:pt>
                <c:pt idx="4">
                  <c:v>1.012344125584473</c:v>
                </c:pt>
                <c:pt idx="5">
                  <c:v>0.994803333639355</c:v>
                </c:pt>
                <c:pt idx="6">
                  <c:v>0.9917207529527262</c:v>
                </c:pt>
                <c:pt idx="7">
                  <c:v>0.9795208007885493</c:v>
                </c:pt>
                <c:pt idx="8">
                  <c:v>0.9777107697113525</c:v>
                </c:pt>
                <c:pt idx="9">
                  <c:v>0.9453540041714723</c:v>
                </c:pt>
                <c:pt idx="10">
                  <c:v>0.9329845611775123</c:v>
                </c:pt>
                <c:pt idx="11">
                  <c:v>0.92941679136442</c:v>
                </c:pt>
                <c:pt idx="12">
                  <c:v>0.8603694865011035</c:v>
                </c:pt>
                <c:pt idx="13">
                  <c:v>0.8536747910742957</c:v>
                </c:pt>
                <c:pt idx="14">
                  <c:v>0.8483770633529922</c:v>
                </c:pt>
                <c:pt idx="15">
                  <c:v>0.8289711307211536</c:v>
                </c:pt>
                <c:pt idx="16">
                  <c:v>0.8130097027032032</c:v>
                </c:pt>
                <c:pt idx="17">
                  <c:v>0.8117641844807103</c:v>
                </c:pt>
                <c:pt idx="18">
                  <c:v>0.7913022985873849</c:v>
                </c:pt>
                <c:pt idx="19">
                  <c:v>0.7906417720631782</c:v>
                </c:pt>
                <c:pt idx="20">
                  <c:v>0.7802854327058932</c:v>
                </c:pt>
                <c:pt idx="21">
                  <c:v>0.7697071869841832</c:v>
                </c:pt>
                <c:pt idx="22">
                  <c:v>0.7664886226945048</c:v>
                </c:pt>
                <c:pt idx="23">
                  <c:v>0.7511658483668809</c:v>
                </c:pt>
                <c:pt idx="24">
                  <c:v>0.7289378653967464</c:v>
                </c:pt>
                <c:pt idx="25">
                  <c:v>0.7257851862311888</c:v>
                </c:pt>
                <c:pt idx="26">
                  <c:v>0.6535979498108894</c:v>
                </c:pt>
                <c:pt idx="27">
                  <c:v>0.5951248310942642</c:v>
                </c:pt>
                <c:pt idx="28">
                  <c:v>0.5849419969359939</c:v>
                </c:pt>
                <c:pt idx="29">
                  <c:v>0.5398735374023333</c:v>
                </c:pt>
                <c:pt idx="30">
                  <c:v>0.5339155277087123</c:v>
                </c:pt>
                <c:pt idx="31">
                  <c:v>0.532118993470779</c:v>
                </c:pt>
                <c:pt idx="32">
                  <c:v>0.5103163851079642</c:v>
                </c:pt>
                <c:pt idx="33">
                  <c:v>0.49747092604586723</c:v>
                </c:pt>
                <c:pt idx="34">
                  <c:v>0.49536382551369673</c:v>
                </c:pt>
                <c:pt idx="35">
                  <c:v>0.4763673543513122</c:v>
                </c:pt>
                <c:pt idx="36">
                  <c:v>0.4477240422168897</c:v>
                </c:pt>
                <c:pt idx="37">
                  <c:v>0.4436635764252386</c:v>
                </c:pt>
                <c:pt idx="38">
                  <c:v>0.44069231594715175</c:v>
                </c:pt>
                <c:pt idx="39">
                  <c:v>0.44004484671573546</c:v>
                </c:pt>
                <c:pt idx="40">
                  <c:v>0.4389294439754555</c:v>
                </c:pt>
                <c:pt idx="41">
                  <c:v>0.43736527702062655</c:v>
                </c:pt>
                <c:pt idx="42">
                  <c:v>0.41884065222158</c:v>
                </c:pt>
                <c:pt idx="43">
                  <c:v>0.39730926162961616</c:v>
                </c:pt>
                <c:pt idx="44">
                  <c:v>0.3933145838275531</c:v>
                </c:pt>
                <c:pt idx="45">
                  <c:v>0.37715145647554055</c:v>
                </c:pt>
                <c:pt idx="46">
                  <c:v>0.36848027597943916</c:v>
                </c:pt>
                <c:pt idx="47">
                  <c:v>0.3573057017364196</c:v>
                </c:pt>
                <c:pt idx="48">
                  <c:v>0.3503396924128649</c:v>
                </c:pt>
                <c:pt idx="49">
                  <c:v>0.303037184373</c:v>
                </c:pt>
                <c:pt idx="50">
                  <c:v>0.2655725607941001</c:v>
                </c:pt>
                <c:pt idx="51">
                  <c:v>0.2635380682956789</c:v>
                </c:pt>
                <c:pt idx="52">
                  <c:v>0.23850175877580718</c:v>
                </c:pt>
                <c:pt idx="53">
                  <c:v>0.22259812811657217</c:v>
                </c:pt>
                <c:pt idx="54">
                  <c:v>0.19134294558640252</c:v>
                </c:pt>
                <c:pt idx="55">
                  <c:v>0.18462726918315667</c:v>
                </c:pt>
                <c:pt idx="56">
                  <c:v>0.12881733304173293</c:v>
                </c:pt>
                <c:pt idx="57">
                  <c:v>0.08076139528895708</c:v>
                </c:pt>
                <c:pt idx="58">
                  <c:v>0.07263874535742174</c:v>
                </c:pt>
                <c:pt idx="59">
                  <c:v>0.041656934197099565</c:v>
                </c:pt>
                <c:pt idx="60">
                  <c:v>0.03720958123948194</c:v>
                </c:pt>
                <c:pt idx="61">
                  <c:v>0.00795690239558806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肝病科</c:v>
                </c:pt>
                <c:pt idx="2">
                  <c:v>心病四科</c:v>
                </c:pt>
                <c:pt idx="3">
                  <c:v>儿科</c:v>
                </c:pt>
                <c:pt idx="4">
                  <c:v>神经内科</c:v>
                </c:pt>
                <c:pt idx="5">
                  <c:v>推拿科</c:v>
                </c:pt>
                <c:pt idx="6">
                  <c:v>血液科</c:v>
                </c:pt>
                <c:pt idx="7">
                  <c:v>肛肠科</c:v>
                </c:pt>
                <c:pt idx="8">
                  <c:v>骨科</c:v>
                </c:pt>
                <c:pt idx="9">
                  <c:v>心病三科</c:v>
                </c:pt>
                <c:pt idx="10">
                  <c:v>心病二科</c:v>
                </c:pt>
                <c:pt idx="11">
                  <c:v>脑病三科</c:v>
                </c:pt>
                <c:pt idx="12">
                  <c:v>耳鼻喉科</c:v>
                </c:pt>
                <c:pt idx="13">
                  <c:v>肾脏内科</c:v>
                </c:pt>
                <c:pt idx="14">
                  <c:v>周围血管科</c:v>
                </c:pt>
                <c:pt idx="15">
                  <c:v>脾胃科消化科合并</c:v>
                </c:pt>
                <c:pt idx="16">
                  <c:v>医院</c:v>
                </c:pt>
                <c:pt idx="17">
                  <c:v>东区重症医学科</c:v>
                </c:pt>
                <c:pt idx="18">
                  <c:v>产科</c:v>
                </c:pt>
                <c:pt idx="19">
                  <c:v>微创骨科</c:v>
                </c:pt>
                <c:pt idx="20">
                  <c:v>普通外科</c:v>
                </c:pt>
                <c:pt idx="21">
                  <c:v>泌尿外科</c:v>
                </c:pt>
                <c:pt idx="22">
                  <c:v>脑病一科</c:v>
                </c:pt>
                <c:pt idx="23">
                  <c:v>呼吸内科</c:v>
                </c:pt>
                <c:pt idx="24">
                  <c:v>内分泌科</c:v>
                </c:pt>
                <c:pt idx="25">
                  <c:v>脊柱骨科</c:v>
                </c:pt>
                <c:pt idx="26">
                  <c:v>创伤骨科</c:v>
                </c:pt>
                <c:pt idx="27">
                  <c:v>重症医学科</c:v>
                </c:pt>
                <c:pt idx="28">
                  <c:v>妇科</c:v>
                </c:pt>
                <c:pt idx="29">
                  <c:v>肾病科</c:v>
                </c:pt>
                <c:pt idx="30">
                  <c:v>关节骨科</c:v>
                </c:pt>
                <c:pt idx="31">
                  <c:v>针灸科</c:v>
                </c:pt>
                <c:pt idx="32">
                  <c:v>心病一科</c:v>
                </c:pt>
                <c:pt idx="33">
                  <c:v>皮肤科</c:v>
                </c:pt>
                <c:pt idx="34">
                  <c:v>治未病中心</c:v>
                </c:pt>
                <c:pt idx="35">
                  <c:v>中医外治中心</c:v>
                </c:pt>
                <c:pt idx="36">
                  <c:v>风湿病科</c:v>
                </c:pt>
                <c:pt idx="37">
                  <c:v>脑病二科</c:v>
                </c:pt>
                <c:pt idx="38">
                  <c:v>消化内科</c:v>
                </c:pt>
                <c:pt idx="39">
                  <c:v>东区肾病科</c:v>
                </c:pt>
                <c:pt idx="40">
                  <c:v>妇科妇二科合并</c:v>
                </c:pt>
                <c:pt idx="41">
                  <c:v>神经外科</c:v>
                </c:pt>
                <c:pt idx="42">
                  <c:v>西区重症医学科</c:v>
                </c:pt>
                <c:pt idx="43">
                  <c:v>老年医学科</c:v>
                </c:pt>
                <c:pt idx="44">
                  <c:v>中医经典科</c:v>
                </c:pt>
                <c:pt idx="45">
                  <c:v>男科</c:v>
                </c:pt>
                <c:pt idx="46">
                  <c:v>美容皮肤科</c:v>
                </c:pt>
                <c:pt idx="47">
                  <c:v>肝胆外科</c:v>
                </c:pt>
                <c:pt idx="48">
                  <c:v>身心医学科</c:v>
                </c:pt>
                <c:pt idx="49">
                  <c:v>小儿推拿科</c:v>
                </c:pt>
                <c:pt idx="50">
                  <c:v>心血管内科</c:v>
                </c:pt>
                <c:pt idx="51">
                  <c:v>运动损伤骨科</c:v>
                </c:pt>
                <c:pt idx="52">
                  <c:v>肿瘤内科</c:v>
                </c:pt>
                <c:pt idx="53">
                  <c:v>胸外科</c:v>
                </c:pt>
                <c:pt idx="54">
                  <c:v>口腔科</c:v>
                </c:pt>
                <c:pt idx="55">
                  <c:v>乳腺甲状腺外科</c:v>
                </c:pt>
                <c:pt idx="56">
                  <c:v>脾胃病科</c:v>
                </c:pt>
                <c:pt idx="57">
                  <c:v>康复科</c:v>
                </c:pt>
                <c:pt idx="58">
                  <c:v>妇二科</c:v>
                </c:pt>
                <c:pt idx="59">
                  <c:v>眼科</c:v>
                </c:pt>
                <c:pt idx="60">
                  <c:v>综合内科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99.20492873714058</c:v>
                </c:pt>
                <c:pt idx="2">
                  <c:v>98.70333762354822</c:v>
                </c:pt>
                <c:pt idx="3">
                  <c:v>98.10159735363926</c:v>
                </c:pt>
                <c:pt idx="4">
                  <c:v>94.16199331716831</c:v>
                </c:pt>
                <c:pt idx="5">
                  <c:v>93.03772710430547</c:v>
                </c:pt>
                <c:pt idx="6">
                  <c:v>91.16010773288167</c:v>
                </c:pt>
                <c:pt idx="7">
                  <c:v>89.74786147568804</c:v>
                </c:pt>
                <c:pt idx="8">
                  <c:v>89.4768088273546</c:v>
                </c:pt>
                <c:pt idx="9">
                  <c:v>87.0730502468428</c:v>
                </c:pt>
                <c:pt idx="10">
                  <c:v>86.52528460857431</c:v>
                </c:pt>
                <c:pt idx="11">
                  <c:v>85.23271017440464</c:v>
                </c:pt>
                <c:pt idx="12">
                  <c:v>83.22460049647152</c:v>
                </c:pt>
                <c:pt idx="13">
                  <c:v>82.56951323386562</c:v>
                </c:pt>
                <c:pt idx="14">
                  <c:v>78.20868351584478</c:v>
                </c:pt>
                <c:pt idx="15">
                  <c:v>77.99406862951089</c:v>
                </c:pt>
                <c:pt idx="16">
                  <c:v>75.70759260464234</c:v>
                </c:pt>
                <c:pt idx="17">
                  <c:v>72.82443352888947</c:v>
                </c:pt>
                <c:pt idx="18">
                  <c:v>71.25124440485955</c:v>
                </c:pt>
                <c:pt idx="19">
                  <c:v>70.51467583505341</c:v>
                </c:pt>
                <c:pt idx="20">
                  <c:v>68.496710365382</c:v>
                </c:pt>
                <c:pt idx="21">
                  <c:v>68.3232504003481</c:v>
                </c:pt>
                <c:pt idx="22">
                  <c:v>66.411493300664</c:v>
                </c:pt>
                <c:pt idx="23">
                  <c:v>62.33521350193007</c:v>
                </c:pt>
                <c:pt idx="24">
                  <c:v>60.83478726377051</c:v>
                </c:pt>
                <c:pt idx="25">
                  <c:v>59.71418424959461</c:v>
                </c:pt>
                <c:pt idx="26">
                  <c:v>54.62388538678789</c:v>
                </c:pt>
                <c:pt idx="27">
                  <c:v>52.76558496550184</c:v>
                </c:pt>
                <c:pt idx="28">
                  <c:v>52.55332672178649</c:v>
                </c:pt>
                <c:pt idx="29">
                  <c:v>51.544321317661804</c:v>
                </c:pt>
                <c:pt idx="30">
                  <c:v>49.94751814922142</c:v>
                </c:pt>
                <c:pt idx="31">
                  <c:v>48.075335722296145</c:v>
                </c:pt>
                <c:pt idx="32">
                  <c:v>47.71879655203555</c:v>
                </c:pt>
                <c:pt idx="33">
                  <c:v>46.35821588517516</c:v>
                </c:pt>
                <c:pt idx="34">
                  <c:v>45.91970129705354</c:v>
                </c:pt>
                <c:pt idx="35">
                  <c:v>45.65963390547512</c:v>
                </c:pt>
                <c:pt idx="36">
                  <c:v>45.10895812374769</c:v>
                </c:pt>
                <c:pt idx="37">
                  <c:v>40.08365812305621</c:v>
                </c:pt>
                <c:pt idx="38">
                  <c:v>39.567070240043265</c:v>
                </c:pt>
                <c:pt idx="39">
                  <c:v>39.025155513700625</c:v>
                </c:pt>
                <c:pt idx="40">
                  <c:v>37.65515260543551</c:v>
                </c:pt>
                <c:pt idx="41">
                  <c:v>37.26587814571057</c:v>
                </c:pt>
                <c:pt idx="42">
                  <c:v>35.009782341230846</c:v>
                </c:pt>
                <c:pt idx="43">
                  <c:v>33.76125722543647</c:v>
                </c:pt>
                <c:pt idx="44">
                  <c:v>33.135874618615226</c:v>
                </c:pt>
                <c:pt idx="45">
                  <c:v>31.70483049855657</c:v>
                </c:pt>
                <c:pt idx="46">
                  <c:v>25.647090075940334</c:v>
                </c:pt>
                <c:pt idx="47">
                  <c:v>24.81449110847363</c:v>
                </c:pt>
                <c:pt idx="48">
                  <c:v>24.747187788424846</c:v>
                </c:pt>
                <c:pt idx="49">
                  <c:v>23.00015685639902</c:v>
                </c:pt>
                <c:pt idx="50">
                  <c:v>18.39134557042621</c:v>
                </c:pt>
                <c:pt idx="51">
                  <c:v>16.876498409994337</c:v>
                </c:pt>
                <c:pt idx="52">
                  <c:v>16.63744070058902</c:v>
                </c:pt>
                <c:pt idx="53">
                  <c:v>16.232509450088987</c:v>
                </c:pt>
                <c:pt idx="54">
                  <c:v>15.143372656809403</c:v>
                </c:pt>
                <c:pt idx="55">
                  <c:v>14.637617066571345</c:v>
                </c:pt>
                <c:pt idx="56">
                  <c:v>11.644085548136697</c:v>
                </c:pt>
                <c:pt idx="57">
                  <c:v>11.448073940254748</c:v>
                </c:pt>
                <c:pt idx="58">
                  <c:v>10.675893329629991</c:v>
                </c:pt>
                <c:pt idx="59">
                  <c:v>8.602813120981788</c:v>
                </c:pt>
                <c:pt idx="60">
                  <c:v>6.687093418398612</c:v>
                </c:pt>
                <c:pt idx="61">
                  <c:v>4.34210499182575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小儿推拿科</c:v>
                </c:pt>
                <c:pt idx="2">
                  <c:v>小儿骨科</c:v>
                </c:pt>
                <c:pt idx="3">
                  <c:v>心病一科</c:v>
                </c:pt>
                <c:pt idx="4">
                  <c:v>产科</c:v>
                </c:pt>
                <c:pt idx="5">
                  <c:v>推拿科</c:v>
                </c:pt>
                <c:pt idx="6">
                  <c:v>心病四科</c:v>
                </c:pt>
                <c:pt idx="7">
                  <c:v>脑病一科</c:v>
                </c:pt>
                <c:pt idx="8">
                  <c:v>脾胃病科</c:v>
                </c:pt>
                <c:pt idx="9">
                  <c:v>关节骨科</c:v>
                </c:pt>
                <c:pt idx="10">
                  <c:v>妇二科</c:v>
                </c:pt>
                <c:pt idx="11">
                  <c:v>显微骨科</c:v>
                </c:pt>
                <c:pt idx="12">
                  <c:v>肝胆外科</c:v>
                </c:pt>
                <c:pt idx="13">
                  <c:v>肝病科</c:v>
                </c:pt>
                <c:pt idx="14">
                  <c:v>东区肾病科</c:v>
                </c:pt>
                <c:pt idx="15">
                  <c:v>脾胃科消化科合并</c:v>
                </c:pt>
                <c:pt idx="16">
                  <c:v>针灸科</c:v>
                </c:pt>
                <c:pt idx="17">
                  <c:v>中医经典科</c:v>
                </c:pt>
                <c:pt idx="18">
                  <c:v>运动损伤骨科</c:v>
                </c:pt>
                <c:pt idx="19">
                  <c:v>普通外科</c:v>
                </c:pt>
                <c:pt idx="20">
                  <c:v>乳腺甲状腺外科</c:v>
                </c:pt>
                <c:pt idx="21">
                  <c:v>心病二科</c:v>
                </c:pt>
                <c:pt idx="22">
                  <c:v>儿科</c:v>
                </c:pt>
                <c:pt idx="23">
                  <c:v>西区重症医学科</c:v>
                </c:pt>
                <c:pt idx="24">
                  <c:v>老年医学科</c:v>
                </c:pt>
                <c:pt idx="25">
                  <c:v>肿瘤内科</c:v>
                </c:pt>
                <c:pt idx="26">
                  <c:v>血液科</c:v>
                </c:pt>
                <c:pt idx="27">
                  <c:v>妇科</c:v>
                </c:pt>
                <c:pt idx="28">
                  <c:v>心血管内科</c:v>
                </c:pt>
                <c:pt idx="29">
                  <c:v>皮肤科</c:v>
                </c:pt>
                <c:pt idx="30">
                  <c:v>康复科</c:v>
                </c:pt>
                <c:pt idx="31">
                  <c:v>综合内科</c:v>
                </c:pt>
                <c:pt idx="32">
                  <c:v>心病三科</c:v>
                </c:pt>
                <c:pt idx="33">
                  <c:v>治未病中心</c:v>
                </c:pt>
                <c:pt idx="34">
                  <c:v>胸外科</c:v>
                </c:pt>
                <c:pt idx="35">
                  <c:v>风湿病科</c:v>
                </c:pt>
                <c:pt idx="36">
                  <c:v>男科</c:v>
                </c:pt>
                <c:pt idx="37">
                  <c:v>重症医学科</c:v>
                </c:pt>
                <c:pt idx="38">
                  <c:v>内分泌科</c:v>
                </c:pt>
                <c:pt idx="39">
                  <c:v>肾病科</c:v>
                </c:pt>
                <c:pt idx="40">
                  <c:v>中医外治中心</c:v>
                </c:pt>
                <c:pt idx="41">
                  <c:v>肾脏内科</c:v>
                </c:pt>
                <c:pt idx="42">
                  <c:v>医院</c:v>
                </c:pt>
                <c:pt idx="43">
                  <c:v>微创骨科</c:v>
                </c:pt>
                <c:pt idx="44">
                  <c:v>美容皮肤科</c:v>
                </c:pt>
                <c:pt idx="45">
                  <c:v>呼吸内科</c:v>
                </c:pt>
                <c:pt idx="46">
                  <c:v>周围血管科</c:v>
                </c:pt>
                <c:pt idx="47">
                  <c:v>脊柱骨科</c:v>
                </c:pt>
                <c:pt idx="48">
                  <c:v>东区重症医学科</c:v>
                </c:pt>
                <c:pt idx="49">
                  <c:v>泌尿外科</c:v>
                </c:pt>
                <c:pt idx="50">
                  <c:v>骨科</c:v>
                </c:pt>
                <c:pt idx="51">
                  <c:v>身心医学科</c:v>
                </c:pt>
                <c:pt idx="52">
                  <c:v>创伤骨科</c:v>
                </c:pt>
                <c:pt idx="53">
                  <c:v>眼科</c:v>
                </c:pt>
                <c:pt idx="54">
                  <c:v>神经内科</c:v>
                </c:pt>
                <c:pt idx="55">
                  <c:v>消化内科</c:v>
                </c:pt>
                <c:pt idx="56">
                  <c:v>耳鼻喉科</c:v>
                </c:pt>
                <c:pt idx="57">
                  <c:v>肛肠科</c:v>
                </c:pt>
                <c:pt idx="58">
                  <c:v>妇科妇二科合并</c:v>
                </c:pt>
                <c:pt idx="59">
                  <c:v>神经外科</c:v>
                </c:pt>
                <c:pt idx="60">
                  <c:v>脑病二科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94.99185477685305</c:v>
                </c:pt>
                <c:pt idx="2">
                  <c:v>92.3450033425316</c:v>
                </c:pt>
                <c:pt idx="3">
                  <c:v>91.75911506281524</c:v>
                </c:pt>
                <c:pt idx="4">
                  <c:v>88.67535165366536</c:v>
                </c:pt>
                <c:pt idx="5">
                  <c:v>88.48350225958468</c:v>
                </c:pt>
                <c:pt idx="6">
                  <c:v>87.51934392984843</c:v>
                </c:pt>
                <c:pt idx="7">
                  <c:v>85.49069904030624</c:v>
                </c:pt>
                <c:pt idx="8">
                  <c:v>84.31428261408223</c:v>
                </c:pt>
                <c:pt idx="9">
                  <c:v>83.91960847759213</c:v>
                </c:pt>
                <c:pt idx="10">
                  <c:v>83.83901721640946</c:v>
                </c:pt>
                <c:pt idx="11">
                  <c:v>81.47621468207802</c:v>
                </c:pt>
                <c:pt idx="12">
                  <c:v>80.76192546485582</c:v>
                </c:pt>
                <c:pt idx="13">
                  <c:v>79.94798470191758</c:v>
                </c:pt>
                <c:pt idx="14">
                  <c:v>76.1193722389865</c:v>
                </c:pt>
                <c:pt idx="15">
                  <c:v>73.90537390711229</c:v>
                </c:pt>
                <c:pt idx="16">
                  <c:v>73.14433514369082</c:v>
                </c:pt>
                <c:pt idx="17">
                  <c:v>70.9839319114494</c:v>
                </c:pt>
                <c:pt idx="18">
                  <c:v>70.85596115200165</c:v>
                </c:pt>
                <c:pt idx="19">
                  <c:v>70.47434528714886</c:v>
                </c:pt>
                <c:pt idx="20">
                  <c:v>67.86601551762186</c:v>
                </c:pt>
                <c:pt idx="21">
                  <c:v>64.74491468885708</c:v>
                </c:pt>
                <c:pt idx="22">
                  <c:v>64.2034764839507</c:v>
                </c:pt>
                <c:pt idx="23">
                  <c:v>63.39564708307333</c:v>
                </c:pt>
                <c:pt idx="24">
                  <c:v>61.982235752532844</c:v>
                </c:pt>
                <c:pt idx="25">
                  <c:v>61.93886402165675</c:v>
                </c:pt>
                <c:pt idx="26">
                  <c:v>61.90344225789784</c:v>
                </c:pt>
                <c:pt idx="27">
                  <c:v>60.1571812518512</c:v>
                </c:pt>
                <c:pt idx="28">
                  <c:v>59.90773157645026</c:v>
                </c:pt>
                <c:pt idx="29">
                  <c:v>58.78058128565113</c:v>
                </c:pt>
                <c:pt idx="30">
                  <c:v>58.71947482272164</c:v>
                </c:pt>
                <c:pt idx="31">
                  <c:v>51.98600997362991</c:v>
                </c:pt>
                <c:pt idx="32">
                  <c:v>51.33518124817452</c:v>
                </c:pt>
                <c:pt idx="33">
                  <c:v>49.0726427807496</c:v>
                </c:pt>
                <c:pt idx="34">
                  <c:v>42.85986986879679</c:v>
                </c:pt>
                <c:pt idx="35">
                  <c:v>39.44182232973648</c:v>
                </c:pt>
                <c:pt idx="36">
                  <c:v>38.811417783405645</c:v>
                </c:pt>
                <c:pt idx="37">
                  <c:v>38.695925751167316</c:v>
                </c:pt>
                <c:pt idx="38">
                  <c:v>37.33043282979201</c:v>
                </c:pt>
                <c:pt idx="39">
                  <c:v>36.73644392326304</c:v>
                </c:pt>
                <c:pt idx="40">
                  <c:v>35.780891833148345</c:v>
                </c:pt>
                <c:pt idx="41">
                  <c:v>34.05047924027958</c:v>
                </c:pt>
                <c:pt idx="42">
                  <c:v>32.68855392017615</c:v>
                </c:pt>
                <c:pt idx="43">
                  <c:v>31.61327803989277</c:v>
                </c:pt>
                <c:pt idx="44">
                  <c:v>30.538034511594926</c:v>
                </c:pt>
                <c:pt idx="45">
                  <c:v>29.763492283592</c:v>
                </c:pt>
                <c:pt idx="46">
                  <c:v>28.296887676117016</c:v>
                </c:pt>
                <c:pt idx="47">
                  <c:v>27.7379777126276</c:v>
                </c:pt>
                <c:pt idx="48">
                  <c:v>27.02534941111075</c:v>
                </c:pt>
                <c:pt idx="49">
                  <c:v>25.554019404206407</c:v>
                </c:pt>
                <c:pt idx="50">
                  <c:v>25.467370812854753</c:v>
                </c:pt>
                <c:pt idx="51">
                  <c:v>23.69511554028686</c:v>
                </c:pt>
                <c:pt idx="52">
                  <c:v>20.092546442619497</c:v>
                </c:pt>
                <c:pt idx="53">
                  <c:v>16.807481131714102</c:v>
                </c:pt>
                <c:pt idx="54">
                  <c:v>16.69488447458966</c:v>
                </c:pt>
                <c:pt idx="55">
                  <c:v>14.463948632507583</c:v>
                </c:pt>
                <c:pt idx="56">
                  <c:v>10.024420452402753</c:v>
                </c:pt>
                <c:pt idx="57">
                  <c:v>8.616049173988277</c:v>
                </c:pt>
                <c:pt idx="58">
                  <c:v>7.682620745458035</c:v>
                </c:pt>
                <c:pt idx="59">
                  <c:v>5.8667646815291965</c:v>
                </c:pt>
                <c:pt idx="60">
                  <c:v>2.7086706815259403</c:v>
                </c:pt>
                <c:pt idx="61">
                  <c:v>1.7523730386634009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小儿推拿科</c:v>
                </c:pt>
                <c:pt idx="2">
                  <c:v>西区重症医学科</c:v>
                </c:pt>
                <c:pt idx="3">
                  <c:v>脊柱骨科</c:v>
                </c:pt>
                <c:pt idx="4">
                  <c:v>神经内科</c:v>
                </c:pt>
                <c:pt idx="5">
                  <c:v>中医外治中心</c:v>
                </c:pt>
                <c:pt idx="6">
                  <c:v>身心医学科</c:v>
                </c:pt>
                <c:pt idx="7">
                  <c:v>综合内科</c:v>
                </c:pt>
                <c:pt idx="8">
                  <c:v>眼科</c:v>
                </c:pt>
                <c:pt idx="9">
                  <c:v>骨科</c:v>
                </c:pt>
                <c:pt idx="10">
                  <c:v>耳鼻喉科</c:v>
                </c:pt>
                <c:pt idx="11">
                  <c:v>内分泌科</c:v>
                </c:pt>
                <c:pt idx="12">
                  <c:v>胸外科</c:v>
                </c:pt>
                <c:pt idx="13">
                  <c:v>重症医学科</c:v>
                </c:pt>
                <c:pt idx="14">
                  <c:v>肾脏内科</c:v>
                </c:pt>
                <c:pt idx="15">
                  <c:v>妇科</c:v>
                </c:pt>
                <c:pt idx="16">
                  <c:v>血液科</c:v>
                </c:pt>
                <c:pt idx="17">
                  <c:v>肛肠科</c:v>
                </c:pt>
                <c:pt idx="18">
                  <c:v>脑病一科</c:v>
                </c:pt>
                <c:pt idx="19">
                  <c:v>肝胆外科</c:v>
                </c:pt>
                <c:pt idx="20">
                  <c:v>推拿科</c:v>
                </c:pt>
                <c:pt idx="21">
                  <c:v>脾胃病科</c:v>
                </c:pt>
                <c:pt idx="22">
                  <c:v>肿瘤内科</c:v>
                </c:pt>
                <c:pt idx="23">
                  <c:v>针灸科</c:v>
                </c:pt>
                <c:pt idx="24">
                  <c:v>运动损伤骨科</c:v>
                </c:pt>
                <c:pt idx="25">
                  <c:v>泌尿外科</c:v>
                </c:pt>
                <c:pt idx="26">
                  <c:v>呼吸内科</c:v>
                </c:pt>
                <c:pt idx="27">
                  <c:v>微创骨科</c:v>
                </c:pt>
                <c:pt idx="28">
                  <c:v>周围血管科</c:v>
                </c:pt>
                <c:pt idx="29">
                  <c:v>治未病中心</c:v>
                </c:pt>
                <c:pt idx="30">
                  <c:v>脑病三科</c:v>
                </c:pt>
                <c:pt idx="31">
                  <c:v>男科</c:v>
                </c:pt>
                <c:pt idx="32">
                  <c:v>皮肤科</c:v>
                </c:pt>
                <c:pt idx="33">
                  <c:v>东区肾病科</c:v>
                </c:pt>
                <c:pt idx="34">
                  <c:v>风湿病科</c:v>
                </c:pt>
                <c:pt idx="35">
                  <c:v>心血管内科</c:v>
                </c:pt>
                <c:pt idx="36">
                  <c:v>美容皮肤科</c:v>
                </c:pt>
                <c:pt idx="37">
                  <c:v>康复科</c:v>
                </c:pt>
                <c:pt idx="38">
                  <c:v>心病二科</c:v>
                </c:pt>
                <c:pt idx="39">
                  <c:v>东区重症医学科</c:v>
                </c:pt>
                <c:pt idx="40">
                  <c:v>脑病二科</c:v>
                </c:pt>
                <c:pt idx="41">
                  <c:v>妇科妇二科合并</c:v>
                </c:pt>
                <c:pt idx="42">
                  <c:v>医院</c:v>
                </c:pt>
                <c:pt idx="43">
                  <c:v>心病一科</c:v>
                </c:pt>
                <c:pt idx="44">
                  <c:v>肝病科</c:v>
                </c:pt>
                <c:pt idx="45">
                  <c:v>乳腺甲状腺外科</c:v>
                </c:pt>
                <c:pt idx="46">
                  <c:v>心病四科</c:v>
                </c:pt>
                <c:pt idx="47">
                  <c:v>消化内科</c:v>
                </c:pt>
                <c:pt idx="48">
                  <c:v>创伤骨科</c:v>
                </c:pt>
                <c:pt idx="49">
                  <c:v>小儿骨科</c:v>
                </c:pt>
                <c:pt idx="50">
                  <c:v>老年医学科</c:v>
                </c:pt>
                <c:pt idx="51">
                  <c:v>显微骨科</c:v>
                </c:pt>
                <c:pt idx="52">
                  <c:v>中医经典科</c:v>
                </c:pt>
                <c:pt idx="53">
                  <c:v>心病三科</c:v>
                </c:pt>
                <c:pt idx="54">
                  <c:v>脾胃科消化科合并</c:v>
                </c:pt>
                <c:pt idx="55">
                  <c:v>关节骨科</c:v>
                </c:pt>
                <c:pt idx="56">
                  <c:v>肾病科</c:v>
                </c:pt>
                <c:pt idx="57">
                  <c:v>产科</c:v>
                </c:pt>
                <c:pt idx="58">
                  <c:v>妇二科</c:v>
                </c:pt>
                <c:pt idx="59">
                  <c:v>儿科</c:v>
                </c:pt>
                <c:pt idx="60">
                  <c:v>普通外科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98.33108661678541</c:v>
                </c:pt>
                <c:pt idx="2">
                  <c:v>97.45716483280013</c:v>
                </c:pt>
                <c:pt idx="3">
                  <c:v>97.12115037375769</c:v>
                </c:pt>
                <c:pt idx="4">
                  <c:v>94.69383105788316</c:v>
                </c:pt>
                <c:pt idx="5">
                  <c:v>94.12347412777237</c:v>
                </c:pt>
                <c:pt idx="6">
                  <c:v>94.09817510806803</c:v>
                </c:pt>
                <c:pt idx="7">
                  <c:v>89.93238586250489</c:v>
                </c:pt>
                <c:pt idx="8">
                  <c:v>87.86342194355977</c:v>
                </c:pt>
                <c:pt idx="9">
                  <c:v>87.81674274926203</c:v>
                </c:pt>
                <c:pt idx="10">
                  <c:v>87.58839900465857</c:v>
                </c:pt>
                <c:pt idx="11">
                  <c:v>84.76104448352407</c:v>
                </c:pt>
                <c:pt idx="12">
                  <c:v>83.96648156361152</c:v>
                </c:pt>
                <c:pt idx="13">
                  <c:v>83.68001248323262</c:v>
                </c:pt>
                <c:pt idx="14">
                  <c:v>80.09808429184768</c:v>
                </c:pt>
                <c:pt idx="15">
                  <c:v>78.98736139786726</c:v>
                </c:pt>
                <c:pt idx="16">
                  <c:v>78.72065594505277</c:v>
                </c:pt>
                <c:pt idx="17">
                  <c:v>76.51312593629932</c:v>
                </c:pt>
                <c:pt idx="18">
                  <c:v>74.93637405121383</c:v>
                </c:pt>
                <c:pt idx="19">
                  <c:v>73.35931374675974</c:v>
                </c:pt>
                <c:pt idx="20">
                  <c:v>72.39262004043215</c:v>
                </c:pt>
                <c:pt idx="21">
                  <c:v>66.86631888376574</c:v>
                </c:pt>
                <c:pt idx="22">
                  <c:v>65.03243036714073</c:v>
                </c:pt>
                <c:pt idx="23">
                  <c:v>64.068933250298</c:v>
                </c:pt>
                <c:pt idx="24">
                  <c:v>60.87427576501099</c:v>
                </c:pt>
                <c:pt idx="25">
                  <c:v>58.90591205519647</c:v>
                </c:pt>
                <c:pt idx="26">
                  <c:v>58.83241188076357</c:v>
                </c:pt>
                <c:pt idx="27">
                  <c:v>55.20835555782608</c:v>
                </c:pt>
                <c:pt idx="28">
                  <c:v>54.4174003803923</c:v>
                </c:pt>
                <c:pt idx="29">
                  <c:v>53.78885326373509</c:v>
                </c:pt>
                <c:pt idx="30">
                  <c:v>52.12086464113644</c:v>
                </c:pt>
                <c:pt idx="31">
                  <c:v>51.01114725149914</c:v>
                </c:pt>
                <c:pt idx="32">
                  <c:v>47.4752345199702</c:v>
                </c:pt>
                <c:pt idx="33">
                  <c:v>46.967999790116615</c:v>
                </c:pt>
                <c:pt idx="34">
                  <c:v>44.90597731197989</c:v>
                </c:pt>
                <c:pt idx="35">
                  <c:v>41.05129563378136</c:v>
                </c:pt>
                <c:pt idx="36">
                  <c:v>36.623456750149764</c:v>
                </c:pt>
                <c:pt idx="37">
                  <c:v>36.06493371414828</c:v>
                </c:pt>
                <c:pt idx="38">
                  <c:v>36.02920567480565</c:v>
                </c:pt>
                <c:pt idx="39">
                  <c:v>33.797792633874145</c:v>
                </c:pt>
                <c:pt idx="40">
                  <c:v>29.407836137091362</c:v>
                </c:pt>
                <c:pt idx="41">
                  <c:v>29.3221174271088</c:v>
                </c:pt>
                <c:pt idx="42">
                  <c:v>28.726739111146745</c:v>
                </c:pt>
                <c:pt idx="43">
                  <c:v>27.659924497039075</c:v>
                </c:pt>
                <c:pt idx="44">
                  <c:v>24.65389487774515</c:v>
                </c:pt>
                <c:pt idx="45">
                  <c:v>22.78027258767662</c:v>
                </c:pt>
                <c:pt idx="46">
                  <c:v>19.34725731271558</c:v>
                </c:pt>
                <c:pt idx="47">
                  <c:v>19.328233599580372</c:v>
                </c:pt>
                <c:pt idx="48">
                  <c:v>19.09128293382881</c:v>
                </c:pt>
                <c:pt idx="49">
                  <c:v>18.776857216368548</c:v>
                </c:pt>
                <c:pt idx="50">
                  <c:v>15.008515398950296</c:v>
                </c:pt>
                <c:pt idx="51">
                  <c:v>14.429636679902176</c:v>
                </c:pt>
                <c:pt idx="52">
                  <c:v>13.923442330459368</c:v>
                </c:pt>
                <c:pt idx="53">
                  <c:v>13.062950318381443</c:v>
                </c:pt>
                <c:pt idx="54">
                  <c:v>12.365579237749445</c:v>
                </c:pt>
                <c:pt idx="55">
                  <c:v>7.456911463430211</c:v>
                </c:pt>
                <c:pt idx="56">
                  <c:v>7.03551656861765</c:v>
                </c:pt>
                <c:pt idx="57">
                  <c:v>6.720190831811081</c:v>
                </c:pt>
                <c:pt idx="58">
                  <c:v>5.862330817850631</c:v>
                </c:pt>
                <c:pt idx="59">
                  <c:v>4.193040905402236</c:v>
                </c:pt>
                <c:pt idx="60">
                  <c:v>2.6510254931913226</c:v>
                </c:pt>
                <c:pt idx="61">
                  <c:v>0.9981548786824174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口腔科</c:v>
                </c:pt>
                <c:pt idx="2">
                  <c:v>儿科</c:v>
                </c:pt>
                <c:pt idx="3">
                  <c:v>脑病三科</c:v>
                </c:pt>
                <c:pt idx="4">
                  <c:v>肿瘤内科</c:v>
                </c:pt>
                <c:pt idx="5">
                  <c:v>骨科</c:v>
                </c:pt>
                <c:pt idx="6">
                  <c:v>脊柱骨科</c:v>
                </c:pt>
                <c:pt idx="7">
                  <c:v>脾胃科消化科合并</c:v>
                </c:pt>
                <c:pt idx="8">
                  <c:v>心病一科</c:v>
                </c:pt>
                <c:pt idx="9">
                  <c:v>内分泌科</c:v>
                </c:pt>
                <c:pt idx="10">
                  <c:v>周围血管科</c:v>
                </c:pt>
                <c:pt idx="11">
                  <c:v>心血管内科</c:v>
                </c:pt>
                <c:pt idx="12">
                  <c:v>显微骨科</c:v>
                </c:pt>
                <c:pt idx="13">
                  <c:v>小儿骨科</c:v>
                </c:pt>
                <c:pt idx="14">
                  <c:v>乳腺甲状腺外科</c:v>
                </c:pt>
                <c:pt idx="15">
                  <c:v>中医经典科</c:v>
                </c:pt>
                <c:pt idx="16">
                  <c:v>消化内科</c:v>
                </c:pt>
                <c:pt idx="17">
                  <c:v>中医外治中心</c:v>
                </c:pt>
                <c:pt idx="18">
                  <c:v>重症医学科</c:v>
                </c:pt>
                <c:pt idx="19">
                  <c:v>心病四科</c:v>
                </c:pt>
                <c:pt idx="20">
                  <c:v>西区重症医学科</c:v>
                </c:pt>
                <c:pt idx="21">
                  <c:v>泌尿外科</c:v>
                </c:pt>
                <c:pt idx="22">
                  <c:v>产科</c:v>
                </c:pt>
                <c:pt idx="23">
                  <c:v>东区重症医学科</c:v>
                </c:pt>
                <c:pt idx="24">
                  <c:v>肝胆外科</c:v>
                </c:pt>
                <c:pt idx="25">
                  <c:v>运动损伤骨科</c:v>
                </c:pt>
                <c:pt idx="26">
                  <c:v>创伤骨科</c:v>
                </c:pt>
                <c:pt idx="27">
                  <c:v>小儿推拿科</c:v>
                </c:pt>
                <c:pt idx="28">
                  <c:v>脑病一科</c:v>
                </c:pt>
                <c:pt idx="29">
                  <c:v>普通外科</c:v>
                </c:pt>
                <c:pt idx="30">
                  <c:v>推拿科</c:v>
                </c:pt>
                <c:pt idx="31">
                  <c:v>胸外科</c:v>
                </c:pt>
                <c:pt idx="32">
                  <c:v>神经内科</c:v>
                </c:pt>
                <c:pt idx="33">
                  <c:v>微创骨科</c:v>
                </c:pt>
                <c:pt idx="34">
                  <c:v>风湿病科</c:v>
                </c:pt>
                <c:pt idx="35">
                  <c:v>呼吸内科</c:v>
                </c:pt>
                <c:pt idx="36">
                  <c:v>皮肤科</c:v>
                </c:pt>
                <c:pt idx="37">
                  <c:v>妇科</c:v>
                </c:pt>
                <c:pt idx="38">
                  <c:v>眼科</c:v>
                </c:pt>
                <c:pt idx="39">
                  <c:v>针灸科</c:v>
                </c:pt>
                <c:pt idx="40">
                  <c:v>综合内科</c:v>
                </c:pt>
                <c:pt idx="41">
                  <c:v>耳鼻喉科</c:v>
                </c:pt>
                <c:pt idx="42">
                  <c:v>脾胃病科</c:v>
                </c:pt>
                <c:pt idx="43">
                  <c:v>东区肾病科</c:v>
                </c:pt>
                <c:pt idx="44">
                  <c:v>肾病科</c:v>
                </c:pt>
                <c:pt idx="45">
                  <c:v>美容皮肤科</c:v>
                </c:pt>
                <c:pt idx="46">
                  <c:v>心病三科</c:v>
                </c:pt>
                <c:pt idx="47">
                  <c:v>医院</c:v>
                </c:pt>
                <c:pt idx="48">
                  <c:v>神经外科</c:v>
                </c:pt>
                <c:pt idx="49">
                  <c:v>肝病科</c:v>
                </c:pt>
                <c:pt idx="50">
                  <c:v>妇科妇二科合并</c:v>
                </c:pt>
                <c:pt idx="51">
                  <c:v>治未病中心</c:v>
                </c:pt>
                <c:pt idx="52">
                  <c:v>心病二科</c:v>
                </c:pt>
                <c:pt idx="53">
                  <c:v>肾脏内科</c:v>
                </c:pt>
                <c:pt idx="54">
                  <c:v>康复科</c:v>
                </c:pt>
                <c:pt idx="55">
                  <c:v>身心医学科</c:v>
                </c:pt>
                <c:pt idx="56">
                  <c:v>老年医学科</c:v>
                </c:pt>
                <c:pt idx="57">
                  <c:v>妇二科</c:v>
                </c:pt>
                <c:pt idx="58">
                  <c:v>脑病二科</c:v>
                </c:pt>
                <c:pt idx="59">
                  <c:v>关节骨科</c:v>
                </c:pt>
                <c:pt idx="60">
                  <c:v>肛肠科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97.42498973463292</c:v>
                </c:pt>
                <c:pt idx="2">
                  <c:v>97.31593251448058</c:v>
                </c:pt>
                <c:pt idx="3">
                  <c:v>96.99425724599251</c:v>
                </c:pt>
                <c:pt idx="4">
                  <c:v>96.09849672597973</c:v>
                </c:pt>
                <c:pt idx="5">
                  <c:v>95.14316781339079</c:v>
                </c:pt>
                <c:pt idx="6">
                  <c:v>94.2448932957939</c:v>
                </c:pt>
                <c:pt idx="7">
                  <c:v>89.7201031875129</c:v>
                </c:pt>
                <c:pt idx="8">
                  <c:v>89.21482963518828</c:v>
                </c:pt>
                <c:pt idx="9">
                  <c:v>86.92738636794368</c:v>
                </c:pt>
                <c:pt idx="10">
                  <c:v>86.49681635896081</c:v>
                </c:pt>
                <c:pt idx="11">
                  <c:v>84.63372585020679</c:v>
                </c:pt>
                <c:pt idx="12">
                  <c:v>82.69606519401101</c:v>
                </c:pt>
                <c:pt idx="13">
                  <c:v>81.96109119149841</c:v>
                </c:pt>
                <c:pt idx="14">
                  <c:v>81.56108670382015</c:v>
                </c:pt>
                <c:pt idx="15">
                  <c:v>78.06344961041938</c:v>
                </c:pt>
                <c:pt idx="16">
                  <c:v>77.977750341002</c:v>
                </c:pt>
                <c:pt idx="17">
                  <c:v>75.6611592478173</c:v>
                </c:pt>
                <c:pt idx="18">
                  <c:v>74.14499996590088</c:v>
                </c:pt>
                <c:pt idx="19">
                  <c:v>74.04743535520521</c:v>
                </c:pt>
                <c:pt idx="20">
                  <c:v>70.69112771212595</c:v>
                </c:pt>
                <c:pt idx="21">
                  <c:v>69.4981838414985</c:v>
                </c:pt>
                <c:pt idx="22">
                  <c:v>67.97877830065163</c:v>
                </c:pt>
                <c:pt idx="23">
                  <c:v>64.8180279644256</c:v>
                </c:pt>
                <c:pt idx="24">
                  <c:v>63.371609016504514</c:v>
                </c:pt>
                <c:pt idx="25">
                  <c:v>63.28400115744514</c:v>
                </c:pt>
                <c:pt idx="26">
                  <c:v>62.110887804729394</c:v>
                </c:pt>
                <c:pt idx="27">
                  <c:v>60.78203661909743</c:v>
                </c:pt>
                <c:pt idx="28">
                  <c:v>59.34922705912908</c:v>
                </c:pt>
                <c:pt idx="29">
                  <c:v>57.397755159328995</c:v>
                </c:pt>
                <c:pt idx="30">
                  <c:v>57.22082538202922</c:v>
                </c:pt>
                <c:pt idx="31">
                  <c:v>55.11499009926238</c:v>
                </c:pt>
                <c:pt idx="32">
                  <c:v>52.78939688801781</c:v>
                </c:pt>
                <c:pt idx="33">
                  <c:v>51.83572506266092</c:v>
                </c:pt>
                <c:pt idx="34">
                  <c:v>51.60730385716942</c:v>
                </c:pt>
                <c:pt idx="35">
                  <c:v>51.404700034398694</c:v>
                </c:pt>
                <c:pt idx="36">
                  <c:v>51.02328446534425</c:v>
                </c:pt>
                <c:pt idx="37">
                  <c:v>51.01991821760919</c:v>
                </c:pt>
                <c:pt idx="38">
                  <c:v>47.314765504219906</c:v>
                </c:pt>
                <c:pt idx="39">
                  <c:v>46.585637170906175</c:v>
                </c:pt>
                <c:pt idx="40">
                  <c:v>46.086242053659404</c:v>
                </c:pt>
                <c:pt idx="41">
                  <c:v>43.35307922666061</c:v>
                </c:pt>
                <c:pt idx="42">
                  <c:v>40.55419711631274</c:v>
                </c:pt>
                <c:pt idx="43">
                  <c:v>38.998395121854784</c:v>
                </c:pt>
                <c:pt idx="44">
                  <c:v>34.99409664701229</c:v>
                </c:pt>
                <c:pt idx="45">
                  <c:v>34.39952699734399</c:v>
                </c:pt>
                <c:pt idx="46">
                  <c:v>33.30304884648547</c:v>
                </c:pt>
                <c:pt idx="47">
                  <c:v>31.354657873233343</c:v>
                </c:pt>
                <c:pt idx="48">
                  <c:v>31.094653666975493</c:v>
                </c:pt>
                <c:pt idx="49">
                  <c:v>27.15989896394201</c:v>
                </c:pt>
                <c:pt idx="50">
                  <c:v>24.69600738503744</c:v>
                </c:pt>
                <c:pt idx="51">
                  <c:v>22.6028504444636</c:v>
                </c:pt>
                <c:pt idx="52">
                  <c:v>22.270259077838286</c:v>
                </c:pt>
                <c:pt idx="53">
                  <c:v>21.530782869289453</c:v>
                </c:pt>
                <c:pt idx="54">
                  <c:v>21.238867321775295</c:v>
                </c:pt>
                <c:pt idx="55">
                  <c:v>20.758997941290637</c:v>
                </c:pt>
                <c:pt idx="56">
                  <c:v>20.56380307724681</c:v>
                </c:pt>
                <c:pt idx="57">
                  <c:v>18.84987748141459</c:v>
                </c:pt>
                <c:pt idx="58">
                  <c:v>13.101355294238186</c:v>
                </c:pt>
                <c:pt idx="59">
                  <c:v>12.058097448338424</c:v>
                </c:pt>
                <c:pt idx="60">
                  <c:v>9.784722812487754</c:v>
                </c:pt>
                <c:pt idx="61">
                  <c:v>6.966091885403522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微创骨科</c:v>
                </c:pt>
                <c:pt idx="2">
                  <c:v>东区重症医学科</c:v>
                </c:pt>
                <c:pt idx="3">
                  <c:v>普通外科</c:v>
                </c:pt>
                <c:pt idx="4">
                  <c:v>肿瘤内科</c:v>
                </c:pt>
                <c:pt idx="5">
                  <c:v>男科</c:v>
                </c:pt>
                <c:pt idx="6">
                  <c:v>口腔科</c:v>
                </c:pt>
                <c:pt idx="7">
                  <c:v>治未病中心</c:v>
                </c:pt>
                <c:pt idx="8">
                  <c:v>脊柱骨科</c:v>
                </c:pt>
                <c:pt idx="9">
                  <c:v>神经外科</c:v>
                </c:pt>
                <c:pt idx="10">
                  <c:v>重症医学科</c:v>
                </c:pt>
                <c:pt idx="11">
                  <c:v>医院</c:v>
                </c:pt>
                <c:pt idx="12">
                  <c:v>呼吸内科</c:v>
                </c:pt>
                <c:pt idx="13">
                  <c:v>骨科</c:v>
                </c:pt>
                <c:pt idx="14">
                  <c:v>身心医学科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小儿推拿科</c:v>
                </c:pt>
                <c:pt idx="18">
                  <c:v>心病一科</c:v>
                </c:pt>
                <c:pt idx="19">
                  <c:v>关节骨科</c:v>
                </c:pt>
                <c:pt idx="20">
                  <c:v>东区肾病科</c:v>
                </c:pt>
                <c:pt idx="21">
                  <c:v>脾胃病科</c:v>
                </c:pt>
                <c:pt idx="22">
                  <c:v>康复科</c:v>
                </c:pt>
                <c:pt idx="23">
                  <c:v>儿科</c:v>
                </c:pt>
                <c:pt idx="24">
                  <c:v>显微骨科</c:v>
                </c:pt>
                <c:pt idx="25">
                  <c:v>消化内科</c:v>
                </c:pt>
                <c:pt idx="26">
                  <c:v>肝病科</c:v>
                </c:pt>
                <c:pt idx="27">
                  <c:v>周围血管科</c:v>
                </c:pt>
                <c:pt idx="28">
                  <c:v>乳腺甲状腺外科</c:v>
                </c:pt>
                <c:pt idx="29">
                  <c:v>眼科</c:v>
                </c:pt>
                <c:pt idx="30">
                  <c:v>产科</c:v>
                </c:pt>
                <c:pt idx="31">
                  <c:v>妇科妇二科合并</c:v>
                </c:pt>
                <c:pt idx="32">
                  <c:v>心血管内科</c:v>
                </c:pt>
                <c:pt idx="33">
                  <c:v>风湿病科</c:v>
                </c:pt>
                <c:pt idx="34">
                  <c:v>心病四科</c:v>
                </c:pt>
                <c:pt idx="35">
                  <c:v>皮肤科</c:v>
                </c:pt>
                <c:pt idx="36">
                  <c:v>综合内科</c:v>
                </c:pt>
                <c:pt idx="37">
                  <c:v>妇科</c:v>
                </c:pt>
                <c:pt idx="38">
                  <c:v>脑病三科</c:v>
                </c:pt>
                <c:pt idx="39">
                  <c:v>中医经典科</c:v>
                </c:pt>
                <c:pt idx="40">
                  <c:v>脑病二科</c:v>
                </c:pt>
                <c:pt idx="41">
                  <c:v>中医外治中心</c:v>
                </c:pt>
                <c:pt idx="42">
                  <c:v>泌尿外科</c:v>
                </c:pt>
                <c:pt idx="43">
                  <c:v>肾病科</c:v>
                </c:pt>
                <c:pt idx="44">
                  <c:v>胸外科</c:v>
                </c:pt>
                <c:pt idx="45">
                  <c:v>创伤骨科</c:v>
                </c:pt>
                <c:pt idx="46">
                  <c:v>心病二科</c:v>
                </c:pt>
                <c:pt idx="47">
                  <c:v>针灸科</c:v>
                </c:pt>
                <c:pt idx="48">
                  <c:v>肛肠科</c:v>
                </c:pt>
                <c:pt idx="49">
                  <c:v>妇二科</c:v>
                </c:pt>
                <c:pt idx="50">
                  <c:v>神经内科</c:v>
                </c:pt>
                <c:pt idx="51">
                  <c:v>内分泌科</c:v>
                </c:pt>
                <c:pt idx="52">
                  <c:v>耳鼻喉科</c:v>
                </c:pt>
                <c:pt idx="53">
                  <c:v>推拿科</c:v>
                </c:pt>
                <c:pt idx="54">
                  <c:v>血液科</c:v>
                </c:pt>
                <c:pt idx="55">
                  <c:v>小儿骨科</c:v>
                </c:pt>
                <c:pt idx="56">
                  <c:v>运动损伤骨科</c:v>
                </c:pt>
                <c:pt idx="57">
                  <c:v>脑病一科</c:v>
                </c:pt>
                <c:pt idx="58">
                  <c:v>老年医学科</c:v>
                </c:pt>
                <c:pt idx="59">
                  <c:v>脾胃科消化科合并</c:v>
                </c:pt>
                <c:pt idx="60">
                  <c:v>西区重症医学科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99.35993350967162</c:v>
                </c:pt>
                <c:pt idx="2">
                  <c:v>95.96449702956131</c:v>
                </c:pt>
                <c:pt idx="3">
                  <c:v>93.57804865507033</c:v>
                </c:pt>
                <c:pt idx="4">
                  <c:v>91.16249806351355</c:v>
                </c:pt>
                <c:pt idx="5">
                  <c:v>89.74030596545535</c:v>
                </c:pt>
                <c:pt idx="6">
                  <c:v>88.0697978391799</c:v>
                </c:pt>
                <c:pt idx="7">
                  <c:v>84.51393137511906</c:v>
                </c:pt>
                <c:pt idx="8">
                  <c:v>84.49334917191953</c:v>
                </c:pt>
                <c:pt idx="9">
                  <c:v>83.38169933962382</c:v>
                </c:pt>
                <c:pt idx="10">
                  <c:v>82.5575508862898</c:v>
                </c:pt>
                <c:pt idx="11">
                  <c:v>81.83458945966208</c:v>
                </c:pt>
                <c:pt idx="12">
                  <c:v>81.47719161129643</c:v>
                </c:pt>
                <c:pt idx="13">
                  <c:v>79.94167242460509</c:v>
                </c:pt>
                <c:pt idx="14">
                  <c:v>77.8229382967804</c:v>
                </c:pt>
                <c:pt idx="15">
                  <c:v>74.87801215987946</c:v>
                </c:pt>
                <c:pt idx="16">
                  <c:v>72.94952430522386</c:v>
                </c:pt>
                <c:pt idx="17">
                  <c:v>72.76074760313251</c:v>
                </c:pt>
                <c:pt idx="18">
                  <c:v>71.73142978825818</c:v>
                </c:pt>
                <c:pt idx="19">
                  <c:v>71.47656093242614</c:v>
                </c:pt>
                <c:pt idx="20">
                  <c:v>70.47661128020964</c:v>
                </c:pt>
                <c:pt idx="21">
                  <c:v>69.5664934648356</c:v>
                </c:pt>
                <c:pt idx="22">
                  <c:v>67.98878293898922</c:v>
                </c:pt>
                <c:pt idx="23">
                  <c:v>66.7087393828518</c:v>
                </c:pt>
                <c:pt idx="24">
                  <c:v>66.38954720734597</c:v>
                </c:pt>
                <c:pt idx="25">
                  <c:v>65.62707273825883</c:v>
                </c:pt>
                <c:pt idx="26">
                  <c:v>65.55821274143084</c:v>
                </c:pt>
                <c:pt idx="27">
                  <c:v>64.29460326628313</c:v>
                </c:pt>
                <c:pt idx="28">
                  <c:v>64.05396145930763</c:v>
                </c:pt>
                <c:pt idx="29">
                  <c:v>62.720073037654984</c:v>
                </c:pt>
                <c:pt idx="30">
                  <c:v>60.68651440018407</c:v>
                </c:pt>
                <c:pt idx="31">
                  <c:v>55.98149602933131</c:v>
                </c:pt>
                <c:pt idx="32">
                  <c:v>55.34053778068108</c:v>
                </c:pt>
                <c:pt idx="33">
                  <c:v>55.32957352547831</c:v>
                </c:pt>
                <c:pt idx="34">
                  <c:v>53.98137156875595</c:v>
                </c:pt>
                <c:pt idx="35">
                  <c:v>53.343110437497884</c:v>
                </c:pt>
                <c:pt idx="36">
                  <c:v>51.53210997764074</c:v>
                </c:pt>
                <c:pt idx="37">
                  <c:v>48.29793097172318</c:v>
                </c:pt>
                <c:pt idx="38">
                  <c:v>45.90693156647634</c:v>
                </c:pt>
                <c:pt idx="39">
                  <c:v>43.31466783573511</c:v>
                </c:pt>
                <c:pt idx="40">
                  <c:v>43.08121130198722</c:v>
                </c:pt>
                <c:pt idx="41">
                  <c:v>41.15157242946184</c:v>
                </c:pt>
                <c:pt idx="42">
                  <c:v>40.50714002245193</c:v>
                </c:pt>
                <c:pt idx="43">
                  <c:v>40.01325229868628</c:v>
                </c:pt>
                <c:pt idx="44">
                  <c:v>38.5910351584243</c:v>
                </c:pt>
                <c:pt idx="45">
                  <c:v>37.504216888584054</c:v>
                </c:pt>
                <c:pt idx="46">
                  <c:v>35.446184412959724</c:v>
                </c:pt>
                <c:pt idx="47">
                  <c:v>30.969044732413217</c:v>
                </c:pt>
                <c:pt idx="48">
                  <c:v>27.22133194883678</c:v>
                </c:pt>
                <c:pt idx="49">
                  <c:v>25.916398671066368</c:v>
                </c:pt>
                <c:pt idx="50">
                  <c:v>25.592437642661167</c:v>
                </c:pt>
                <c:pt idx="51">
                  <c:v>22.037432753242772</c:v>
                </c:pt>
                <c:pt idx="52">
                  <c:v>20.779072524273555</c:v>
                </c:pt>
                <c:pt idx="53">
                  <c:v>17.537934251592556</c:v>
                </c:pt>
                <c:pt idx="54">
                  <c:v>16.175486836456276</c:v>
                </c:pt>
                <c:pt idx="55">
                  <c:v>15.890411019345047</c:v>
                </c:pt>
                <c:pt idx="56">
                  <c:v>15.538619145188235</c:v>
                </c:pt>
                <c:pt idx="57">
                  <c:v>9.652478943777588</c:v>
                </c:pt>
                <c:pt idx="58">
                  <c:v>8.003982266366124</c:v>
                </c:pt>
                <c:pt idx="59">
                  <c:v>5.571794987827897</c:v>
                </c:pt>
                <c:pt idx="60">
                  <c:v>4.16046209333639</c:v>
                </c:pt>
                <c:pt idx="61">
                  <c:v>3.6749374231105567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西区重症医学科</c:v>
                </c:pt>
                <c:pt idx="2">
                  <c:v>老年医学科</c:v>
                </c:pt>
                <c:pt idx="3">
                  <c:v>口腔科</c:v>
                </c:pt>
                <c:pt idx="4">
                  <c:v>乳腺甲状腺外科</c:v>
                </c:pt>
                <c:pt idx="5">
                  <c:v>心病二科</c:v>
                </c:pt>
                <c:pt idx="6">
                  <c:v>神经内科</c:v>
                </c:pt>
                <c:pt idx="7">
                  <c:v>美容皮肤科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中医外治中心</c:v>
                </c:pt>
                <c:pt idx="11">
                  <c:v>泌尿外科</c:v>
                </c:pt>
                <c:pt idx="12">
                  <c:v>呼吸内科</c:v>
                </c:pt>
                <c:pt idx="13">
                  <c:v>心血管内科</c:v>
                </c:pt>
                <c:pt idx="14">
                  <c:v>中医经典科</c:v>
                </c:pt>
                <c:pt idx="15">
                  <c:v>妇科妇二科合并</c:v>
                </c:pt>
                <c:pt idx="16">
                  <c:v>产科</c:v>
                </c:pt>
                <c:pt idx="17">
                  <c:v>脊柱骨科</c:v>
                </c:pt>
                <c:pt idx="18">
                  <c:v>微创骨科</c:v>
                </c:pt>
                <c:pt idx="19">
                  <c:v>治未病中心</c:v>
                </c:pt>
                <c:pt idx="20">
                  <c:v>针灸科</c:v>
                </c:pt>
                <c:pt idx="21">
                  <c:v>脾胃科消化科合并</c:v>
                </c:pt>
                <c:pt idx="22">
                  <c:v>肾脏内科</c:v>
                </c:pt>
                <c:pt idx="23">
                  <c:v>东区肾病科</c:v>
                </c:pt>
                <c:pt idx="24">
                  <c:v>肿瘤内科</c:v>
                </c:pt>
                <c:pt idx="25">
                  <c:v>心病四科</c:v>
                </c:pt>
                <c:pt idx="26">
                  <c:v>医院</c:v>
                </c:pt>
                <c:pt idx="27">
                  <c:v>肝病科</c:v>
                </c:pt>
                <c:pt idx="28">
                  <c:v>推拿科</c:v>
                </c:pt>
                <c:pt idx="29">
                  <c:v>显微骨科</c:v>
                </c:pt>
                <c:pt idx="30">
                  <c:v>儿科</c:v>
                </c:pt>
                <c:pt idx="31">
                  <c:v>东区重症医学科</c:v>
                </c:pt>
                <c:pt idx="32">
                  <c:v>运动损伤骨科</c:v>
                </c:pt>
                <c:pt idx="33">
                  <c:v>内分泌科</c:v>
                </c:pt>
                <c:pt idx="34">
                  <c:v>综合内科</c:v>
                </c:pt>
                <c:pt idx="35">
                  <c:v>身心医学科</c:v>
                </c:pt>
                <c:pt idx="36">
                  <c:v>关节骨科</c:v>
                </c:pt>
                <c:pt idx="37">
                  <c:v>脑病二科</c:v>
                </c:pt>
                <c:pt idx="38">
                  <c:v>心病三科</c:v>
                </c:pt>
                <c:pt idx="39">
                  <c:v>妇科</c:v>
                </c:pt>
                <c:pt idx="40">
                  <c:v>创伤骨科</c:v>
                </c:pt>
                <c:pt idx="41">
                  <c:v>周围血管科</c:v>
                </c:pt>
                <c:pt idx="42">
                  <c:v>肛肠科</c:v>
                </c:pt>
                <c:pt idx="43">
                  <c:v>妇二科</c:v>
                </c:pt>
                <c:pt idx="44">
                  <c:v>脾胃病科</c:v>
                </c:pt>
                <c:pt idx="45">
                  <c:v>普通外科</c:v>
                </c:pt>
                <c:pt idx="46">
                  <c:v>皮肤科</c:v>
                </c:pt>
                <c:pt idx="47">
                  <c:v>消化内科</c:v>
                </c:pt>
                <c:pt idx="48">
                  <c:v>小儿骨科</c:v>
                </c:pt>
                <c:pt idx="49">
                  <c:v>康复科</c:v>
                </c:pt>
                <c:pt idx="50">
                  <c:v>骨科</c:v>
                </c:pt>
                <c:pt idx="51">
                  <c:v>重症医学科</c:v>
                </c:pt>
                <c:pt idx="52">
                  <c:v>眼科</c:v>
                </c:pt>
                <c:pt idx="53">
                  <c:v>男科</c:v>
                </c:pt>
                <c:pt idx="54">
                  <c:v>心病一科</c:v>
                </c:pt>
                <c:pt idx="55">
                  <c:v>小儿推拿科</c:v>
                </c:pt>
                <c:pt idx="56">
                  <c:v>风湿病科</c:v>
                </c:pt>
                <c:pt idx="57">
                  <c:v>神经外科</c:v>
                </c:pt>
                <c:pt idx="58">
                  <c:v>肾病科</c:v>
                </c:pt>
                <c:pt idx="59">
                  <c:v>肝胆外科</c:v>
                </c:pt>
                <c:pt idx="60">
                  <c:v>耳鼻喉科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32.26497854213743</c:v>
                </c:pt>
                <c:pt idx="2">
                  <c:v>5.194878713714118</c:v>
                </c:pt>
                <c:pt idx="3">
                  <c:v>2.9654745763553993</c:v>
                </c:pt>
                <c:pt idx="4">
                  <c:v>2.8564466599750693</c:v>
                </c:pt>
                <c:pt idx="5">
                  <c:v>2.594591693782077</c:v>
                </c:pt>
                <c:pt idx="6">
                  <c:v>2.3561993904952785</c:v>
                </c:pt>
                <c:pt idx="7">
                  <c:v>1.9340823229862745</c:v>
                </c:pt>
                <c:pt idx="8">
                  <c:v>1.9325180355419782</c:v>
                </c:pt>
                <c:pt idx="9">
                  <c:v>1.8158168457081707</c:v>
                </c:pt>
                <c:pt idx="10">
                  <c:v>1.698311643850036</c:v>
                </c:pt>
                <c:pt idx="11">
                  <c:v>1.5090910677082185</c:v>
                </c:pt>
                <c:pt idx="12">
                  <c:v>1.3819094680778539</c:v>
                </c:pt>
                <c:pt idx="13">
                  <c:v>1.3379617369357084</c:v>
                </c:pt>
                <c:pt idx="14">
                  <c:v>1.300731991699315</c:v>
                </c:pt>
                <c:pt idx="15">
                  <c:v>1.2964534981171714</c:v>
                </c:pt>
                <c:pt idx="16">
                  <c:v>1.2791461574604275</c:v>
                </c:pt>
                <c:pt idx="17">
                  <c:v>1.2536846245104836</c:v>
                </c:pt>
                <c:pt idx="18">
                  <c:v>1.2352637372445874</c:v>
                </c:pt>
                <c:pt idx="19">
                  <c:v>1.179353291492817</c:v>
                </c:pt>
                <c:pt idx="20">
                  <c:v>1.1790615113010732</c:v>
                </c:pt>
                <c:pt idx="21">
                  <c:v>1.0826989834749816</c:v>
                </c:pt>
                <c:pt idx="22">
                  <c:v>0.9986594728165892</c:v>
                </c:pt>
                <c:pt idx="23">
                  <c:v>0.9638047905010315</c:v>
                </c:pt>
                <c:pt idx="24">
                  <c:v>0.9606389660667963</c:v>
                </c:pt>
                <c:pt idx="25">
                  <c:v>0.9445101921103158</c:v>
                </c:pt>
                <c:pt idx="26">
                  <c:v>0.8790040336187188</c:v>
                </c:pt>
                <c:pt idx="27">
                  <c:v>0.8695681150642028</c:v>
                </c:pt>
                <c:pt idx="28">
                  <c:v>0.8639898446269556</c:v>
                </c:pt>
                <c:pt idx="29">
                  <c:v>0.8543822298745285</c:v>
                </c:pt>
                <c:pt idx="30">
                  <c:v>0.8288659910783381</c:v>
                </c:pt>
                <c:pt idx="31">
                  <c:v>0.8022435238100186</c:v>
                </c:pt>
                <c:pt idx="32">
                  <c:v>0.7527818792054339</c:v>
                </c:pt>
                <c:pt idx="33">
                  <c:v>0.6685118682801052</c:v>
                </c:pt>
                <c:pt idx="34">
                  <c:v>0.6306827821186228</c:v>
                </c:pt>
                <c:pt idx="35">
                  <c:v>0.6275762467497416</c:v>
                </c:pt>
                <c:pt idx="36">
                  <c:v>0.6084753673348772</c:v>
                </c:pt>
                <c:pt idx="37">
                  <c:v>0.5757471801730851</c:v>
                </c:pt>
                <c:pt idx="38">
                  <c:v>0.5716489741721452</c:v>
                </c:pt>
                <c:pt idx="39">
                  <c:v>0.5413481669351091</c:v>
                </c:pt>
                <c:pt idx="40">
                  <c:v>0.5128062319578277</c:v>
                </c:pt>
                <c:pt idx="41">
                  <c:v>0.49925178528047026</c:v>
                </c:pt>
                <c:pt idx="42">
                  <c:v>0.4794306012656434</c:v>
                </c:pt>
                <c:pt idx="43">
                  <c:v>0.479019731282197</c:v>
                </c:pt>
                <c:pt idx="44">
                  <c:v>0.4763258143195629</c:v>
                </c:pt>
                <c:pt idx="45">
                  <c:v>0.47353459844821155</c:v>
                </c:pt>
                <c:pt idx="46">
                  <c:v>0.4727719271617251</c:v>
                </c:pt>
                <c:pt idx="47">
                  <c:v>0.46157181031601074</c:v>
                </c:pt>
                <c:pt idx="48">
                  <c:v>0.45550815936396344</c:v>
                </c:pt>
                <c:pt idx="49">
                  <c:v>0.438298549842641</c:v>
                </c:pt>
                <c:pt idx="50">
                  <c:v>0.43142570579625283</c:v>
                </c:pt>
                <c:pt idx="51">
                  <c:v>0.4208323175055878</c:v>
                </c:pt>
                <c:pt idx="52">
                  <c:v>0.4146817013999002</c:v>
                </c:pt>
                <c:pt idx="53">
                  <c:v>0.3644577203656272</c:v>
                </c:pt>
                <c:pt idx="54">
                  <c:v>0.36369391772712406</c:v>
                </c:pt>
                <c:pt idx="55">
                  <c:v>0.3596676155131199</c:v>
                </c:pt>
                <c:pt idx="56">
                  <c:v>0.3586717051394131</c:v>
                </c:pt>
                <c:pt idx="57">
                  <c:v>0.3431409942773126</c:v>
                </c:pt>
                <c:pt idx="58">
                  <c:v>0.33788279374006636</c:v>
                </c:pt>
                <c:pt idx="59">
                  <c:v>0.32764932720720596</c:v>
                </c:pt>
                <c:pt idx="60">
                  <c:v>0.31968272568723155</c:v>
                </c:pt>
                <c:pt idx="61">
                  <c:v>0.30185506344615815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创伤骨科</c:v>
                </c:pt>
                <c:pt idx="2">
                  <c:v>小儿骨科</c:v>
                </c:pt>
                <c:pt idx="3">
                  <c:v>肾病科</c:v>
                </c:pt>
                <c:pt idx="4">
                  <c:v>男科</c:v>
                </c:pt>
                <c:pt idx="5">
                  <c:v>中医经典科</c:v>
                </c:pt>
                <c:pt idx="6">
                  <c:v>显微骨科</c:v>
                </c:pt>
                <c:pt idx="7">
                  <c:v>胸外科</c:v>
                </c:pt>
                <c:pt idx="8">
                  <c:v>脑病三科</c:v>
                </c:pt>
                <c:pt idx="9">
                  <c:v>皮肤科</c:v>
                </c:pt>
                <c:pt idx="10">
                  <c:v>肝病科</c:v>
                </c:pt>
                <c:pt idx="11">
                  <c:v>乳腺甲状腺外科</c:v>
                </c:pt>
                <c:pt idx="12">
                  <c:v>心病二科</c:v>
                </c:pt>
                <c:pt idx="13">
                  <c:v>脾胃病科</c:v>
                </c:pt>
                <c:pt idx="14">
                  <c:v>治未病中心</c:v>
                </c:pt>
                <c:pt idx="15">
                  <c:v>普通外科</c:v>
                </c:pt>
                <c:pt idx="16">
                  <c:v>儿科</c:v>
                </c:pt>
                <c:pt idx="17">
                  <c:v>耳鼻喉科</c:v>
                </c:pt>
                <c:pt idx="18">
                  <c:v>神经内科</c:v>
                </c:pt>
                <c:pt idx="19">
                  <c:v>消化内科</c:v>
                </c:pt>
                <c:pt idx="20">
                  <c:v>血液科</c:v>
                </c:pt>
                <c:pt idx="21">
                  <c:v>西区重症医学科</c:v>
                </c:pt>
                <c:pt idx="22">
                  <c:v>老年医学科</c:v>
                </c:pt>
                <c:pt idx="23">
                  <c:v>妇科妇二科合并</c:v>
                </c:pt>
                <c:pt idx="24">
                  <c:v>肿瘤内科</c:v>
                </c:pt>
                <c:pt idx="25">
                  <c:v>心病三科</c:v>
                </c:pt>
                <c:pt idx="26">
                  <c:v>骨科</c:v>
                </c:pt>
                <c:pt idx="27">
                  <c:v>脾胃科消化科合并</c:v>
                </c:pt>
                <c:pt idx="28">
                  <c:v>眼科</c:v>
                </c:pt>
                <c:pt idx="29">
                  <c:v>肾脏内科</c:v>
                </c:pt>
                <c:pt idx="30">
                  <c:v>东区肾病科</c:v>
                </c:pt>
                <c:pt idx="31">
                  <c:v>肛肠科</c:v>
                </c:pt>
                <c:pt idx="32">
                  <c:v>微创骨科</c:v>
                </c:pt>
                <c:pt idx="33">
                  <c:v>重症医学科</c:v>
                </c:pt>
                <c:pt idx="34">
                  <c:v>妇科</c:v>
                </c:pt>
                <c:pt idx="35">
                  <c:v>医院</c:v>
                </c:pt>
                <c:pt idx="36">
                  <c:v>妇二科</c:v>
                </c:pt>
                <c:pt idx="37">
                  <c:v>周围血管科</c:v>
                </c:pt>
                <c:pt idx="38">
                  <c:v>脊柱骨科</c:v>
                </c:pt>
                <c:pt idx="39">
                  <c:v>肝胆外科</c:v>
                </c:pt>
                <c:pt idx="40">
                  <c:v>产科</c:v>
                </c:pt>
                <c:pt idx="41">
                  <c:v>东区重症医学科</c:v>
                </c:pt>
                <c:pt idx="42">
                  <c:v>神经外科</c:v>
                </c:pt>
                <c:pt idx="43">
                  <c:v>心血管内科</c:v>
                </c:pt>
                <c:pt idx="44">
                  <c:v>运动损伤骨科</c:v>
                </c:pt>
                <c:pt idx="45">
                  <c:v>内分泌科</c:v>
                </c:pt>
                <c:pt idx="46">
                  <c:v>康复科</c:v>
                </c:pt>
                <c:pt idx="47">
                  <c:v>呼吸内科</c:v>
                </c:pt>
                <c:pt idx="48">
                  <c:v>身心医学科</c:v>
                </c:pt>
                <c:pt idx="49">
                  <c:v>关节骨科</c:v>
                </c:pt>
                <c:pt idx="50">
                  <c:v>美容皮肤科</c:v>
                </c:pt>
                <c:pt idx="51">
                  <c:v>脑病二科</c:v>
                </c:pt>
                <c:pt idx="52">
                  <c:v>泌尿外科</c:v>
                </c:pt>
                <c:pt idx="53">
                  <c:v>口腔科</c:v>
                </c:pt>
                <c:pt idx="54">
                  <c:v>风湿病科</c:v>
                </c:pt>
                <c:pt idx="55">
                  <c:v>脑病一科</c:v>
                </c:pt>
                <c:pt idx="56">
                  <c:v>针灸科</c:v>
                </c:pt>
                <c:pt idx="57">
                  <c:v>心病一科</c:v>
                </c:pt>
                <c:pt idx="58">
                  <c:v>中医外治中心</c:v>
                </c:pt>
                <c:pt idx="59">
                  <c:v>小儿推拿科</c:v>
                </c:pt>
                <c:pt idx="60">
                  <c:v>综合内科</c:v>
                </c:pt>
                <c:pt idx="61">
                  <c:v>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63.93815548731734</c:v>
                </c:pt>
                <c:pt idx="2">
                  <c:v>46.958034398754315</c:v>
                </c:pt>
                <c:pt idx="3">
                  <c:v>43.923130925000784</c:v>
                </c:pt>
                <c:pt idx="4">
                  <c:v>38.28323107896312</c:v>
                </c:pt>
                <c:pt idx="5">
                  <c:v>28.179138371207696</c:v>
                </c:pt>
                <c:pt idx="6">
                  <c:v>26.734073342416337</c:v>
                </c:pt>
                <c:pt idx="7">
                  <c:v>24.575609552519314</c:v>
                </c:pt>
                <c:pt idx="8">
                  <c:v>24.282186738172417</c:v>
                </c:pt>
                <c:pt idx="9">
                  <c:v>23.243885820619706</c:v>
                </c:pt>
                <c:pt idx="10">
                  <c:v>18.69536660283454</c:v>
                </c:pt>
                <c:pt idx="11">
                  <c:v>12.740087997975818</c:v>
                </c:pt>
                <c:pt idx="12">
                  <c:v>12.277401207966761</c:v>
                </c:pt>
                <c:pt idx="13">
                  <c:v>10.756272581103175</c:v>
                </c:pt>
                <c:pt idx="14">
                  <c:v>9.62426806487189</c:v>
                </c:pt>
                <c:pt idx="15">
                  <c:v>9.418634292362908</c:v>
                </c:pt>
                <c:pt idx="16">
                  <c:v>8.76107215450826</c:v>
                </c:pt>
                <c:pt idx="17">
                  <c:v>8.107269530085583</c:v>
                </c:pt>
                <c:pt idx="18">
                  <c:v>6.561156833332067</c:v>
                </c:pt>
                <c:pt idx="19">
                  <c:v>6.447285738523657</c:v>
                </c:pt>
                <c:pt idx="20">
                  <c:v>6.134657905662395</c:v>
                </c:pt>
                <c:pt idx="21">
                  <c:v>5.988528495453955</c:v>
                </c:pt>
                <c:pt idx="22">
                  <c:v>5.522340205209084</c:v>
                </c:pt>
                <c:pt idx="23">
                  <c:v>5.413232905549803</c:v>
                </c:pt>
                <c:pt idx="24">
                  <c:v>5.402761701055611</c:v>
                </c:pt>
                <c:pt idx="25">
                  <c:v>4.959980882777303</c:v>
                </c:pt>
                <c:pt idx="26">
                  <c:v>4.742209670816084</c:v>
                </c:pt>
                <c:pt idx="27">
                  <c:v>4.615508994382855</c:v>
                </c:pt>
                <c:pt idx="28">
                  <c:v>4.572898901513214</c:v>
                </c:pt>
                <c:pt idx="29">
                  <c:v>4.268737712893712</c:v>
                </c:pt>
                <c:pt idx="30">
                  <c:v>4.046327784959573</c:v>
                </c:pt>
                <c:pt idx="31">
                  <c:v>4.045812817830819</c:v>
                </c:pt>
                <c:pt idx="32">
                  <c:v>4.01317704118118</c:v>
                </c:pt>
                <c:pt idx="33">
                  <c:v>3.920982454963419</c:v>
                </c:pt>
                <c:pt idx="34">
                  <c:v>3.883258989513475</c:v>
                </c:pt>
                <c:pt idx="35">
                  <c:v>3.811562746175781</c:v>
                </c:pt>
                <c:pt idx="36">
                  <c:v>3.764004477039252</c:v>
                </c:pt>
                <c:pt idx="37">
                  <c:v>3.5886493017970413</c:v>
                </c:pt>
                <c:pt idx="38">
                  <c:v>3.5501022502769493</c:v>
                </c:pt>
                <c:pt idx="39">
                  <c:v>3.3329272111008947</c:v>
                </c:pt>
                <c:pt idx="40">
                  <c:v>3.291126809895828</c:v>
                </c:pt>
                <c:pt idx="41">
                  <c:v>3.2315734536345495</c:v>
                </c:pt>
                <c:pt idx="42">
                  <c:v>3.2270341875278046</c:v>
                </c:pt>
                <c:pt idx="43">
                  <c:v>3.1665262788278823</c:v>
                </c:pt>
                <c:pt idx="44">
                  <c:v>3.156052452667962</c:v>
                </c:pt>
                <c:pt idx="45">
                  <c:v>3.0280033881889237</c:v>
                </c:pt>
                <c:pt idx="46">
                  <c:v>2.9019252253387484</c:v>
                </c:pt>
                <c:pt idx="47">
                  <c:v>2.8320287587782698</c:v>
                </c:pt>
                <c:pt idx="48">
                  <c:v>2.6421088335092393</c:v>
                </c:pt>
                <c:pt idx="49">
                  <c:v>2.555122039661198</c:v>
                </c:pt>
                <c:pt idx="50">
                  <c:v>2.5272832139327157</c:v>
                </c:pt>
                <c:pt idx="51">
                  <c:v>2.4256715427318127</c:v>
                </c:pt>
                <c:pt idx="52">
                  <c:v>2.362498846815091</c:v>
                </c:pt>
                <c:pt idx="53">
                  <c:v>2.27462969408615</c:v>
                </c:pt>
                <c:pt idx="54">
                  <c:v>2.2419909181969664</c:v>
                </c:pt>
                <c:pt idx="55">
                  <c:v>2.239119749303969</c:v>
                </c:pt>
                <c:pt idx="56">
                  <c:v>2.1731541693183942</c:v>
                </c:pt>
                <c:pt idx="57">
                  <c:v>2.1666475890477077</c:v>
                </c:pt>
                <c:pt idx="58">
                  <c:v>2.057776846171055</c:v>
                </c:pt>
                <c:pt idx="59">
                  <c:v>2.0513759335402066</c:v>
                </c:pt>
                <c:pt idx="60">
                  <c:v>2.0415882544344863</c:v>
                </c:pt>
                <c:pt idx="61">
                  <c:v>2.009396890466194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骨科</c:v>
                </c:pt>
                <c:pt idx="2">
                  <c:v>耳鼻喉科</c:v>
                </c:pt>
                <c:pt idx="3">
                  <c:v>消化内科</c:v>
                </c:pt>
                <c:pt idx="4">
                  <c:v>普通外科</c:v>
                </c:pt>
                <c:pt idx="5">
                  <c:v>口腔科</c:v>
                </c:pt>
                <c:pt idx="6">
                  <c:v>周围血管科</c:v>
                </c:pt>
                <c:pt idx="7">
                  <c:v>中医经典科</c:v>
                </c:pt>
                <c:pt idx="8">
                  <c:v>内分泌科</c:v>
                </c:pt>
                <c:pt idx="9">
                  <c:v>风湿病科</c:v>
                </c:pt>
                <c:pt idx="10">
                  <c:v>妇二科</c:v>
                </c:pt>
                <c:pt idx="11">
                  <c:v>微创骨科</c:v>
                </c:pt>
                <c:pt idx="12">
                  <c:v>胸外科</c:v>
                </c:pt>
                <c:pt idx="13">
                  <c:v>推拿科</c:v>
                </c:pt>
                <c:pt idx="14">
                  <c:v>肾病科</c:v>
                </c:pt>
                <c:pt idx="15">
                  <c:v>东区重症医学科</c:v>
                </c:pt>
                <c:pt idx="16">
                  <c:v>创伤骨科</c:v>
                </c:pt>
                <c:pt idx="17">
                  <c:v>妇科</c:v>
                </c:pt>
                <c:pt idx="18">
                  <c:v>老年医学科</c:v>
                </c:pt>
                <c:pt idx="19">
                  <c:v>脑病一科</c:v>
                </c:pt>
                <c:pt idx="20">
                  <c:v>儿科</c:v>
                </c:pt>
                <c:pt idx="21">
                  <c:v>脾胃病科</c:v>
                </c:pt>
                <c:pt idx="22">
                  <c:v>显微骨科</c:v>
                </c:pt>
                <c:pt idx="23">
                  <c:v>眼科</c:v>
                </c:pt>
                <c:pt idx="24">
                  <c:v>脾胃科消化科合并</c:v>
                </c:pt>
                <c:pt idx="25">
                  <c:v>关节骨科</c:v>
                </c:pt>
                <c:pt idx="26">
                  <c:v>心病一科</c:v>
                </c:pt>
                <c:pt idx="27">
                  <c:v>针灸科</c:v>
                </c:pt>
                <c:pt idx="28">
                  <c:v>身心医学科</c:v>
                </c:pt>
                <c:pt idx="29">
                  <c:v>脑病三科</c:v>
                </c:pt>
                <c:pt idx="30">
                  <c:v>心病四科</c:v>
                </c:pt>
                <c:pt idx="31">
                  <c:v>美容皮肤科</c:v>
                </c:pt>
                <c:pt idx="32">
                  <c:v>产科</c:v>
                </c:pt>
                <c:pt idx="33">
                  <c:v>心血管内科</c:v>
                </c:pt>
                <c:pt idx="34">
                  <c:v>乳腺甲状腺外科</c:v>
                </c:pt>
                <c:pt idx="35">
                  <c:v>肿瘤内科</c:v>
                </c:pt>
                <c:pt idx="36">
                  <c:v>神经外科</c:v>
                </c:pt>
                <c:pt idx="37">
                  <c:v>东区肾病科</c:v>
                </c:pt>
                <c:pt idx="38">
                  <c:v>心病二科</c:v>
                </c:pt>
                <c:pt idx="39">
                  <c:v>治未病中心</c:v>
                </c:pt>
                <c:pt idx="40">
                  <c:v>综合内科</c:v>
                </c:pt>
                <c:pt idx="41">
                  <c:v>男科</c:v>
                </c:pt>
                <c:pt idx="42">
                  <c:v>运动损伤骨科</c:v>
                </c:pt>
                <c:pt idx="43">
                  <c:v>皮肤科</c:v>
                </c:pt>
                <c:pt idx="44">
                  <c:v>肾脏内科</c:v>
                </c:pt>
                <c:pt idx="45">
                  <c:v>泌尿外科</c:v>
                </c:pt>
                <c:pt idx="46">
                  <c:v>脊柱骨科</c:v>
                </c:pt>
                <c:pt idx="47">
                  <c:v>呼吸内科</c:v>
                </c:pt>
                <c:pt idx="48">
                  <c:v>小儿骨科</c:v>
                </c:pt>
                <c:pt idx="49">
                  <c:v>脑病二科</c:v>
                </c:pt>
                <c:pt idx="50">
                  <c:v>小儿推拿科</c:v>
                </c:pt>
                <c:pt idx="51">
                  <c:v>血液科</c:v>
                </c:pt>
                <c:pt idx="52">
                  <c:v>中医外治中心</c:v>
                </c:pt>
                <c:pt idx="53">
                  <c:v>心病三科</c:v>
                </c:pt>
                <c:pt idx="54">
                  <c:v>肛肠科</c:v>
                </c:pt>
                <c:pt idx="55">
                  <c:v>康复科</c:v>
                </c:pt>
                <c:pt idx="56">
                  <c:v>肝病科</c:v>
                </c:pt>
                <c:pt idx="57">
                  <c:v>神经内科</c:v>
                </c:pt>
                <c:pt idx="58">
                  <c:v>重症医学科</c:v>
                </c:pt>
                <c:pt idx="59">
                  <c:v>妇科妇二科合并</c:v>
                </c:pt>
                <c:pt idx="60">
                  <c:v>西区重症医学科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96.60195498193379</c:v>
                </c:pt>
                <c:pt idx="2">
                  <c:v>96.21733250717752</c:v>
                </c:pt>
                <c:pt idx="3">
                  <c:v>95.58905877286578</c:v>
                </c:pt>
                <c:pt idx="4">
                  <c:v>94.02370483533788</c:v>
                </c:pt>
                <c:pt idx="5">
                  <c:v>93.17389050325194</c:v>
                </c:pt>
                <c:pt idx="6">
                  <c:v>93.0550460751111</c:v>
                </c:pt>
                <c:pt idx="7">
                  <c:v>91.04042126691287</c:v>
                </c:pt>
                <c:pt idx="8">
                  <c:v>90.82254326269549</c:v>
                </c:pt>
                <c:pt idx="9">
                  <c:v>89.86460401302357</c:v>
                </c:pt>
                <c:pt idx="10">
                  <c:v>84.82492283038778</c:v>
                </c:pt>
                <c:pt idx="11">
                  <c:v>82.91527553464341</c:v>
                </c:pt>
                <c:pt idx="12">
                  <c:v>82.24973320156394</c:v>
                </c:pt>
                <c:pt idx="13">
                  <c:v>78.1774232020949</c:v>
                </c:pt>
                <c:pt idx="14">
                  <c:v>77.53638876236356</c:v>
                </c:pt>
                <c:pt idx="15">
                  <c:v>77.2116138666323</c:v>
                </c:pt>
                <c:pt idx="16">
                  <c:v>76.24438189428892</c:v>
                </c:pt>
                <c:pt idx="17">
                  <c:v>73.39493574777244</c:v>
                </c:pt>
                <c:pt idx="18">
                  <c:v>70.60765505210709</c:v>
                </c:pt>
                <c:pt idx="19">
                  <c:v>70.52887501195896</c:v>
                </c:pt>
                <c:pt idx="20">
                  <c:v>69.53081988984918</c:v>
                </c:pt>
                <c:pt idx="21">
                  <c:v>69.24105865677265</c:v>
                </c:pt>
                <c:pt idx="22">
                  <c:v>68.29646415832391</c:v>
                </c:pt>
                <c:pt idx="23">
                  <c:v>66.02928559937827</c:v>
                </c:pt>
                <c:pt idx="24">
                  <c:v>61.079977216634155</c:v>
                </c:pt>
                <c:pt idx="25">
                  <c:v>59.23515637198573</c:v>
                </c:pt>
                <c:pt idx="26">
                  <c:v>56.339092903204396</c:v>
                </c:pt>
                <c:pt idx="27">
                  <c:v>52.46933204901844</c:v>
                </c:pt>
                <c:pt idx="28">
                  <c:v>51.71535680868383</c:v>
                </c:pt>
                <c:pt idx="29">
                  <c:v>51.37383678951853</c:v>
                </c:pt>
                <c:pt idx="30">
                  <c:v>50.62419329414134</c:v>
                </c:pt>
                <c:pt idx="31">
                  <c:v>47.827399527365074</c:v>
                </c:pt>
                <c:pt idx="32">
                  <c:v>45.824893681283825</c:v>
                </c:pt>
                <c:pt idx="33">
                  <c:v>45.575594854312385</c:v>
                </c:pt>
                <c:pt idx="34">
                  <c:v>38.634467260070636</c:v>
                </c:pt>
                <c:pt idx="35">
                  <c:v>38.30676925297269</c:v>
                </c:pt>
                <c:pt idx="36">
                  <c:v>37.63734990684292</c:v>
                </c:pt>
                <c:pt idx="37">
                  <c:v>37.60859381483282</c:v>
                </c:pt>
                <c:pt idx="38">
                  <c:v>37.26393186415386</c:v>
                </c:pt>
                <c:pt idx="39">
                  <c:v>33.466997998759425</c:v>
                </c:pt>
                <c:pt idx="40">
                  <c:v>31.457812246071356</c:v>
                </c:pt>
                <c:pt idx="41">
                  <c:v>28.517853394221877</c:v>
                </c:pt>
                <c:pt idx="42">
                  <c:v>28.294132126542255</c:v>
                </c:pt>
                <c:pt idx="43">
                  <c:v>27.877318965466383</c:v>
                </c:pt>
                <c:pt idx="44">
                  <c:v>27.511846176706452</c:v>
                </c:pt>
                <c:pt idx="45">
                  <c:v>27.076841589429648</c:v>
                </c:pt>
                <c:pt idx="46">
                  <c:v>23.18791623204575</c:v>
                </c:pt>
                <c:pt idx="47">
                  <c:v>21.767357018417396</c:v>
                </c:pt>
                <c:pt idx="48">
                  <c:v>17.8817208262229</c:v>
                </c:pt>
                <c:pt idx="49">
                  <c:v>15.329419581384526</c:v>
                </c:pt>
                <c:pt idx="50">
                  <c:v>15.295875639439751</c:v>
                </c:pt>
                <c:pt idx="51">
                  <c:v>15.034411985231108</c:v>
                </c:pt>
                <c:pt idx="52">
                  <c:v>14.736147800902762</c:v>
                </c:pt>
                <c:pt idx="53">
                  <c:v>9.867555273551417</c:v>
                </c:pt>
                <c:pt idx="54">
                  <c:v>9.699609979777046</c:v>
                </c:pt>
                <c:pt idx="55">
                  <c:v>9.270368027083995</c:v>
                </c:pt>
                <c:pt idx="56">
                  <c:v>8.617066424773197</c:v>
                </c:pt>
                <c:pt idx="57">
                  <c:v>5.376405470712436</c:v>
                </c:pt>
                <c:pt idx="58">
                  <c:v>3.4603361788597597</c:v>
                </c:pt>
                <c:pt idx="59">
                  <c:v>2.518872401628414</c:v>
                </c:pt>
                <c:pt idx="60">
                  <c:v>0.6558641207723391</c:v>
                </c:pt>
                <c:pt idx="61">
                  <c:v>0.01269795038347941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脾胃科消化科合并</c:v>
                </c:pt>
                <c:pt idx="2">
                  <c:v>儿科</c:v>
                </c:pt>
                <c:pt idx="3">
                  <c:v>运动损伤骨科</c:v>
                </c:pt>
                <c:pt idx="4">
                  <c:v>针灸科</c:v>
                </c:pt>
                <c:pt idx="5">
                  <c:v>脾胃病科</c:v>
                </c:pt>
                <c:pt idx="6">
                  <c:v>心病四科</c:v>
                </c:pt>
                <c:pt idx="7">
                  <c:v>美容皮肤科</c:v>
                </c:pt>
                <c:pt idx="8">
                  <c:v>血液科</c:v>
                </c:pt>
                <c:pt idx="9">
                  <c:v>脊柱骨科</c:v>
                </c:pt>
                <c:pt idx="10">
                  <c:v>关节骨科</c:v>
                </c:pt>
                <c:pt idx="11">
                  <c:v>肝胆外科</c:v>
                </c:pt>
                <c:pt idx="12">
                  <c:v>脑病一科</c:v>
                </c:pt>
                <c:pt idx="13">
                  <c:v>小儿推拿科</c:v>
                </c:pt>
                <c:pt idx="14">
                  <c:v>皮肤科</c:v>
                </c:pt>
                <c:pt idx="15">
                  <c:v>心血管内科</c:v>
                </c:pt>
                <c:pt idx="16">
                  <c:v>微创骨科</c:v>
                </c:pt>
                <c:pt idx="17">
                  <c:v>脑病三科</c:v>
                </c:pt>
                <c:pt idx="18">
                  <c:v>风湿病科</c:v>
                </c:pt>
                <c:pt idx="19">
                  <c:v>消化内科</c:v>
                </c:pt>
                <c:pt idx="20">
                  <c:v>创伤骨科</c:v>
                </c:pt>
                <c:pt idx="21">
                  <c:v>神经内科</c:v>
                </c:pt>
                <c:pt idx="22">
                  <c:v>康复科</c:v>
                </c:pt>
                <c:pt idx="23">
                  <c:v>推拿科</c:v>
                </c:pt>
                <c:pt idx="24">
                  <c:v>肿瘤内科</c:v>
                </c:pt>
                <c:pt idx="25">
                  <c:v>脑病二科</c:v>
                </c:pt>
                <c:pt idx="26">
                  <c:v>显微骨科</c:v>
                </c:pt>
                <c:pt idx="27">
                  <c:v>东区肾病科</c:v>
                </c:pt>
                <c:pt idx="28">
                  <c:v>耳鼻喉科</c:v>
                </c:pt>
                <c:pt idx="29">
                  <c:v>口腔科</c:v>
                </c:pt>
                <c:pt idx="30">
                  <c:v>呼吸内科</c:v>
                </c:pt>
                <c:pt idx="31">
                  <c:v>小儿骨科</c:v>
                </c:pt>
                <c:pt idx="32">
                  <c:v>肝病科</c:v>
                </c:pt>
                <c:pt idx="33">
                  <c:v>综合内科</c:v>
                </c:pt>
                <c:pt idx="34">
                  <c:v>中医经典科</c:v>
                </c:pt>
                <c:pt idx="35">
                  <c:v>眼科</c:v>
                </c:pt>
                <c:pt idx="36">
                  <c:v>乳腺甲状腺外科</c:v>
                </c:pt>
                <c:pt idx="37">
                  <c:v>泌尿外科</c:v>
                </c:pt>
                <c:pt idx="38">
                  <c:v>心病二科</c:v>
                </c:pt>
                <c:pt idx="39">
                  <c:v>内分泌科</c:v>
                </c:pt>
                <c:pt idx="40">
                  <c:v>东区重症医学科</c:v>
                </c:pt>
                <c:pt idx="41">
                  <c:v>肾病科</c:v>
                </c:pt>
                <c:pt idx="42">
                  <c:v>治未病中心</c:v>
                </c:pt>
                <c:pt idx="43">
                  <c:v>西区重症医学科</c:v>
                </c:pt>
                <c:pt idx="44">
                  <c:v>周围血管科</c:v>
                </c:pt>
                <c:pt idx="45">
                  <c:v>神经外科</c:v>
                </c:pt>
                <c:pt idx="46">
                  <c:v>老年医学科</c:v>
                </c:pt>
                <c:pt idx="47">
                  <c:v>胸外科</c:v>
                </c:pt>
                <c:pt idx="48">
                  <c:v>妇科</c:v>
                </c:pt>
                <c:pt idx="49">
                  <c:v>产科</c:v>
                </c:pt>
                <c:pt idx="50">
                  <c:v>心病三科</c:v>
                </c:pt>
                <c:pt idx="51">
                  <c:v>妇科妇二科合并</c:v>
                </c:pt>
                <c:pt idx="52">
                  <c:v>身心医学科</c:v>
                </c:pt>
                <c:pt idx="53">
                  <c:v>重症医学科</c:v>
                </c:pt>
                <c:pt idx="54">
                  <c:v>普通外科</c:v>
                </c:pt>
                <c:pt idx="55">
                  <c:v>男科</c:v>
                </c:pt>
                <c:pt idx="56">
                  <c:v>妇二科</c:v>
                </c:pt>
                <c:pt idx="57">
                  <c:v>中医外治中心</c:v>
                </c:pt>
                <c:pt idx="58">
                  <c:v>肛肠科</c:v>
                </c:pt>
                <c:pt idx="59">
                  <c:v>骨科</c:v>
                </c:pt>
                <c:pt idx="60">
                  <c:v>心病一科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97.91095781383049</c:v>
                </c:pt>
                <c:pt idx="2">
                  <c:v>92.77585433950394</c:v>
                </c:pt>
                <c:pt idx="3">
                  <c:v>92.53859665912024</c:v>
                </c:pt>
                <c:pt idx="4">
                  <c:v>84.08117520605268</c:v>
                </c:pt>
                <c:pt idx="5">
                  <c:v>82.3554336251868</c:v>
                </c:pt>
                <c:pt idx="6">
                  <c:v>80.3532811459378</c:v>
                </c:pt>
                <c:pt idx="7">
                  <c:v>77.59566187209988</c:v>
                </c:pt>
                <c:pt idx="8">
                  <c:v>77.34286435937855</c:v>
                </c:pt>
                <c:pt idx="9">
                  <c:v>75.01641637390246</c:v>
                </c:pt>
                <c:pt idx="10">
                  <c:v>74.71926079334422</c:v>
                </c:pt>
                <c:pt idx="11">
                  <c:v>74.6204602389402</c:v>
                </c:pt>
                <c:pt idx="12">
                  <c:v>71.78435612465562</c:v>
                </c:pt>
                <c:pt idx="13">
                  <c:v>71.18539728897237</c:v>
                </c:pt>
                <c:pt idx="14">
                  <c:v>70.77009677338411</c:v>
                </c:pt>
                <c:pt idx="15">
                  <c:v>69.27177732643278</c:v>
                </c:pt>
                <c:pt idx="16">
                  <c:v>68.93733154503644</c:v>
                </c:pt>
                <c:pt idx="17">
                  <c:v>68.1595769624966</c:v>
                </c:pt>
                <c:pt idx="18">
                  <c:v>67.7004586720233</c:v>
                </c:pt>
                <c:pt idx="19">
                  <c:v>67.65216008222258</c:v>
                </c:pt>
                <c:pt idx="20">
                  <c:v>67.57946499909423</c:v>
                </c:pt>
                <c:pt idx="21">
                  <c:v>66.30966846788297</c:v>
                </c:pt>
                <c:pt idx="22">
                  <c:v>64.4681547860368</c:v>
                </c:pt>
                <c:pt idx="23">
                  <c:v>63.60897281372763</c:v>
                </c:pt>
                <c:pt idx="24">
                  <c:v>63.155425023168036</c:v>
                </c:pt>
                <c:pt idx="25">
                  <c:v>57.34429111648904</c:v>
                </c:pt>
                <c:pt idx="26">
                  <c:v>57.173223909013885</c:v>
                </c:pt>
                <c:pt idx="27">
                  <c:v>56.24660351470008</c:v>
                </c:pt>
                <c:pt idx="28">
                  <c:v>54.02166981385171</c:v>
                </c:pt>
                <c:pt idx="29">
                  <c:v>53.510211776735325</c:v>
                </c:pt>
                <c:pt idx="30">
                  <c:v>50.51708726040098</c:v>
                </c:pt>
                <c:pt idx="31">
                  <c:v>49.45527580776878</c:v>
                </c:pt>
                <c:pt idx="32">
                  <c:v>49.22702508957653</c:v>
                </c:pt>
                <c:pt idx="33">
                  <c:v>48.972917825276205</c:v>
                </c:pt>
                <c:pt idx="34">
                  <c:v>47.3798954936095</c:v>
                </c:pt>
                <c:pt idx="35">
                  <c:v>43.59147271361312</c:v>
                </c:pt>
                <c:pt idx="36">
                  <c:v>40.94153592025901</c:v>
                </c:pt>
                <c:pt idx="37">
                  <c:v>40.1322955829576</c:v>
                </c:pt>
                <c:pt idx="38">
                  <c:v>39.36333726600096</c:v>
                </c:pt>
                <c:pt idx="39">
                  <c:v>39.15046720280309</c:v>
                </c:pt>
                <c:pt idx="40">
                  <c:v>37.70450673476807</c:v>
                </c:pt>
                <c:pt idx="41">
                  <c:v>37.45405799936632</c:v>
                </c:pt>
                <c:pt idx="42">
                  <c:v>36.381847218280164</c:v>
                </c:pt>
                <c:pt idx="43">
                  <c:v>35.96910380955509</c:v>
                </c:pt>
                <c:pt idx="44">
                  <c:v>34.90595619113489</c:v>
                </c:pt>
                <c:pt idx="45">
                  <c:v>33.87892544344332</c:v>
                </c:pt>
                <c:pt idx="46">
                  <c:v>33.290623172551314</c:v>
                </c:pt>
                <c:pt idx="47">
                  <c:v>29.695825562384286</c:v>
                </c:pt>
                <c:pt idx="48">
                  <c:v>28.712666936840886</c:v>
                </c:pt>
                <c:pt idx="49">
                  <c:v>25.00813935492277</c:v>
                </c:pt>
                <c:pt idx="50">
                  <c:v>23.328000236251835</c:v>
                </c:pt>
                <c:pt idx="51">
                  <c:v>16.637154140530814</c:v>
                </c:pt>
                <c:pt idx="52">
                  <c:v>16.417104604705457</c:v>
                </c:pt>
                <c:pt idx="53">
                  <c:v>13.961372533895108</c:v>
                </c:pt>
                <c:pt idx="54">
                  <c:v>13.314452486537691</c:v>
                </c:pt>
                <c:pt idx="55">
                  <c:v>9.566500453752942</c:v>
                </c:pt>
                <c:pt idx="56">
                  <c:v>4.869969635366424</c:v>
                </c:pt>
                <c:pt idx="57">
                  <c:v>4.388156556944025</c:v>
                </c:pt>
                <c:pt idx="58">
                  <c:v>1.742232420070788</c:v>
                </c:pt>
                <c:pt idx="59">
                  <c:v>1.2891804654711991</c:v>
                </c:pt>
                <c:pt idx="60">
                  <c:v>1.0030786913952983</c:v>
                </c:pt>
                <c:pt idx="61">
                  <c:v>0.9635596312577405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乳腺甲状腺外科</c:v>
                </c:pt>
                <c:pt idx="2">
                  <c:v>口腔科</c:v>
                </c:pt>
                <c:pt idx="3">
                  <c:v>脾胃病科</c:v>
                </c:pt>
                <c:pt idx="4">
                  <c:v>东区肾病科</c:v>
                </c:pt>
                <c:pt idx="5">
                  <c:v>肾病科</c:v>
                </c:pt>
                <c:pt idx="6">
                  <c:v>心血管内科</c:v>
                </c:pt>
                <c:pt idx="7">
                  <c:v>妇科妇二科合并</c:v>
                </c:pt>
                <c:pt idx="8">
                  <c:v>普通外科</c:v>
                </c:pt>
                <c:pt idx="9">
                  <c:v>泌尿外科</c:v>
                </c:pt>
                <c:pt idx="10">
                  <c:v>心病三科</c:v>
                </c:pt>
                <c:pt idx="11">
                  <c:v>周围血管科</c:v>
                </c:pt>
                <c:pt idx="12">
                  <c:v>肿瘤内科</c:v>
                </c:pt>
                <c:pt idx="13">
                  <c:v>神经内科</c:v>
                </c:pt>
                <c:pt idx="14">
                  <c:v>妇科</c:v>
                </c:pt>
                <c:pt idx="15">
                  <c:v>针灸科</c:v>
                </c:pt>
                <c:pt idx="16">
                  <c:v>老年医学科</c:v>
                </c:pt>
                <c:pt idx="17">
                  <c:v>风湿病科</c:v>
                </c:pt>
                <c:pt idx="18">
                  <c:v>血液科</c:v>
                </c:pt>
                <c:pt idx="19">
                  <c:v>显微骨科</c:v>
                </c:pt>
                <c:pt idx="20">
                  <c:v>微创骨科</c:v>
                </c:pt>
                <c:pt idx="21">
                  <c:v>心病一科</c:v>
                </c:pt>
                <c:pt idx="22">
                  <c:v>儿科</c:v>
                </c:pt>
                <c:pt idx="23">
                  <c:v>妇二科</c:v>
                </c:pt>
                <c:pt idx="24">
                  <c:v>创伤骨科</c:v>
                </c:pt>
                <c:pt idx="25">
                  <c:v>康复科</c:v>
                </c:pt>
                <c:pt idx="26">
                  <c:v>呼吸内科</c:v>
                </c:pt>
                <c:pt idx="27">
                  <c:v>脑病三科</c:v>
                </c:pt>
                <c:pt idx="28">
                  <c:v>东区重症医学科</c:v>
                </c:pt>
                <c:pt idx="29">
                  <c:v>中医经典科</c:v>
                </c:pt>
                <c:pt idx="30">
                  <c:v>脑病二科</c:v>
                </c:pt>
                <c:pt idx="31">
                  <c:v>中医外治中心</c:v>
                </c:pt>
                <c:pt idx="32">
                  <c:v>治未病中心</c:v>
                </c:pt>
                <c:pt idx="33">
                  <c:v>脾胃科消化科合并</c:v>
                </c:pt>
                <c:pt idx="34">
                  <c:v>神经外科</c:v>
                </c:pt>
                <c:pt idx="35">
                  <c:v>胸外科</c:v>
                </c:pt>
                <c:pt idx="36">
                  <c:v>消化内科</c:v>
                </c:pt>
                <c:pt idx="37">
                  <c:v>重症医学科</c:v>
                </c:pt>
                <c:pt idx="38">
                  <c:v>综合内科</c:v>
                </c:pt>
                <c:pt idx="39">
                  <c:v>男科</c:v>
                </c:pt>
                <c:pt idx="40">
                  <c:v>小儿骨科</c:v>
                </c:pt>
                <c:pt idx="41">
                  <c:v>小儿推拿科</c:v>
                </c:pt>
                <c:pt idx="42">
                  <c:v>心病四科</c:v>
                </c:pt>
                <c:pt idx="43">
                  <c:v>心病二科</c:v>
                </c:pt>
                <c:pt idx="44">
                  <c:v>美容皮肤科</c:v>
                </c:pt>
                <c:pt idx="45">
                  <c:v>推拿科</c:v>
                </c:pt>
                <c:pt idx="46">
                  <c:v>肛肠科</c:v>
                </c:pt>
                <c:pt idx="47">
                  <c:v>身心医学科</c:v>
                </c:pt>
                <c:pt idx="48">
                  <c:v>骨科</c:v>
                </c:pt>
                <c:pt idx="49">
                  <c:v>耳鼻喉科</c:v>
                </c:pt>
                <c:pt idx="50">
                  <c:v>肾脏内科</c:v>
                </c:pt>
                <c:pt idx="51">
                  <c:v>内分泌科</c:v>
                </c:pt>
                <c:pt idx="52">
                  <c:v>皮肤科</c:v>
                </c:pt>
                <c:pt idx="53">
                  <c:v>西区重症医学科</c:v>
                </c:pt>
                <c:pt idx="54">
                  <c:v>运动损伤骨科</c:v>
                </c:pt>
                <c:pt idx="55">
                  <c:v>肝病科</c:v>
                </c:pt>
                <c:pt idx="56">
                  <c:v>产科</c:v>
                </c:pt>
                <c:pt idx="57">
                  <c:v>脊柱骨科</c:v>
                </c:pt>
                <c:pt idx="58">
                  <c:v>脑病一科</c:v>
                </c:pt>
                <c:pt idx="59">
                  <c:v>眼科</c:v>
                </c:pt>
                <c:pt idx="60">
                  <c:v>肝胆外科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96.25029168126989</c:v>
                </c:pt>
                <c:pt idx="2">
                  <c:v>91.75417305087136</c:v>
                </c:pt>
                <c:pt idx="3">
                  <c:v>89.1108333627384</c:v>
                </c:pt>
                <c:pt idx="4">
                  <c:v>88.10030187190551</c:v>
                </c:pt>
                <c:pt idx="5">
                  <c:v>87.53574297659144</c:v>
                </c:pt>
                <c:pt idx="6">
                  <c:v>86.01838297620485</c:v>
                </c:pt>
                <c:pt idx="7">
                  <c:v>85.80517745968125</c:v>
                </c:pt>
                <c:pt idx="8">
                  <c:v>84.21939504517394</c:v>
                </c:pt>
                <c:pt idx="9">
                  <c:v>81.0259402024207</c:v>
                </c:pt>
                <c:pt idx="10">
                  <c:v>80.90352588640468</c:v>
                </c:pt>
                <c:pt idx="11">
                  <c:v>77.677871677</c:v>
                </c:pt>
                <c:pt idx="12">
                  <c:v>74.78565349329205</c:v>
                </c:pt>
                <c:pt idx="13">
                  <c:v>73.66470532121224</c:v>
                </c:pt>
                <c:pt idx="14">
                  <c:v>71.66367522908521</c:v>
                </c:pt>
                <c:pt idx="15">
                  <c:v>71.4220146244461</c:v>
                </c:pt>
                <c:pt idx="16">
                  <c:v>70.7769170600735</c:v>
                </c:pt>
                <c:pt idx="17">
                  <c:v>70.10351246201385</c:v>
                </c:pt>
                <c:pt idx="18">
                  <c:v>69.57932344065145</c:v>
                </c:pt>
                <c:pt idx="19">
                  <c:v>67.4690594760985</c:v>
                </c:pt>
                <c:pt idx="20">
                  <c:v>65.98308931573438</c:v>
                </c:pt>
                <c:pt idx="21">
                  <c:v>61.35288799335836</c:v>
                </c:pt>
                <c:pt idx="22">
                  <c:v>59.52094204708182</c:v>
                </c:pt>
                <c:pt idx="23">
                  <c:v>59.02206599836683</c:v>
                </c:pt>
                <c:pt idx="24">
                  <c:v>57.10826539732658</c:v>
                </c:pt>
                <c:pt idx="25">
                  <c:v>56.858336999428424</c:v>
                </c:pt>
                <c:pt idx="26">
                  <c:v>56.756608350438796</c:v>
                </c:pt>
                <c:pt idx="27">
                  <c:v>55.89286563632922</c:v>
                </c:pt>
                <c:pt idx="28">
                  <c:v>54.571973487808144</c:v>
                </c:pt>
                <c:pt idx="29">
                  <c:v>54.532668644314015</c:v>
                </c:pt>
                <c:pt idx="30">
                  <c:v>51.73654947504954</c:v>
                </c:pt>
                <c:pt idx="31">
                  <c:v>49.628162359953315</c:v>
                </c:pt>
                <c:pt idx="32">
                  <c:v>45.39046974648797</c:v>
                </c:pt>
                <c:pt idx="33">
                  <c:v>43.635513643720564</c:v>
                </c:pt>
                <c:pt idx="34">
                  <c:v>42.509920764101885</c:v>
                </c:pt>
                <c:pt idx="35">
                  <c:v>40.40476721753141</c:v>
                </c:pt>
                <c:pt idx="36">
                  <c:v>38.33619706099285</c:v>
                </c:pt>
                <c:pt idx="37">
                  <c:v>37.15657709642354</c:v>
                </c:pt>
                <c:pt idx="38">
                  <c:v>35.96592920950001</c:v>
                </c:pt>
                <c:pt idx="39">
                  <c:v>33.3109506652135</c:v>
                </c:pt>
                <c:pt idx="40">
                  <c:v>33.27530321209457</c:v>
                </c:pt>
                <c:pt idx="41">
                  <c:v>32.82980542496958</c:v>
                </c:pt>
                <c:pt idx="42">
                  <c:v>30.3473621289646</c:v>
                </c:pt>
                <c:pt idx="43">
                  <c:v>29.63693941560049</c:v>
                </c:pt>
                <c:pt idx="44">
                  <c:v>28.935369018245137</c:v>
                </c:pt>
                <c:pt idx="45">
                  <c:v>28.112748862390443</c:v>
                </c:pt>
                <c:pt idx="46">
                  <c:v>27.94088204666623</c:v>
                </c:pt>
                <c:pt idx="47">
                  <c:v>25.64856191473169</c:v>
                </c:pt>
                <c:pt idx="48">
                  <c:v>24.890087299855228</c:v>
                </c:pt>
                <c:pt idx="49">
                  <c:v>24.505240089260347</c:v>
                </c:pt>
                <c:pt idx="50">
                  <c:v>23.68690618809809</c:v>
                </c:pt>
                <c:pt idx="51">
                  <c:v>23.148370272809938</c:v>
                </c:pt>
                <c:pt idx="52">
                  <c:v>21.784775695443802</c:v>
                </c:pt>
                <c:pt idx="53">
                  <c:v>18.303526170962</c:v>
                </c:pt>
                <c:pt idx="54">
                  <c:v>16.470547131925688</c:v>
                </c:pt>
                <c:pt idx="55">
                  <c:v>16.401934502640803</c:v>
                </c:pt>
                <c:pt idx="56">
                  <c:v>16.24130234921357</c:v>
                </c:pt>
                <c:pt idx="57">
                  <c:v>14.760305369165993</c:v>
                </c:pt>
                <c:pt idx="58">
                  <c:v>12.242169669756747</c:v>
                </c:pt>
                <c:pt idx="59">
                  <c:v>7.104855179666165</c:v>
                </c:pt>
                <c:pt idx="60">
                  <c:v>7.014134450539008</c:v>
                </c:pt>
                <c:pt idx="61">
                  <c:v>1.0111013878402357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妇科</c:v>
                </c:pt>
                <c:pt idx="2">
                  <c:v>老年医学科</c:v>
                </c:pt>
                <c:pt idx="3">
                  <c:v>重症医学科</c:v>
                </c:pt>
                <c:pt idx="4">
                  <c:v>身心医学科</c:v>
                </c:pt>
                <c:pt idx="5">
                  <c:v>脑病三科</c:v>
                </c:pt>
                <c:pt idx="6">
                  <c:v>心病四科</c:v>
                </c:pt>
                <c:pt idx="7">
                  <c:v>西区重症医学科</c:v>
                </c:pt>
                <c:pt idx="8">
                  <c:v>脾胃科消化科合并</c:v>
                </c:pt>
                <c:pt idx="9">
                  <c:v>创伤骨科</c:v>
                </c:pt>
                <c:pt idx="10">
                  <c:v>男科</c:v>
                </c:pt>
                <c:pt idx="11">
                  <c:v>显微骨科</c:v>
                </c:pt>
                <c:pt idx="12">
                  <c:v>心病二科</c:v>
                </c:pt>
                <c:pt idx="13">
                  <c:v>运动损伤骨科</c:v>
                </c:pt>
                <c:pt idx="14">
                  <c:v>普通外科</c:v>
                </c:pt>
                <c:pt idx="15">
                  <c:v>小儿骨科</c:v>
                </c:pt>
                <c:pt idx="16">
                  <c:v>美容皮肤科</c:v>
                </c:pt>
                <c:pt idx="17">
                  <c:v>医院</c:v>
                </c:pt>
                <c:pt idx="18">
                  <c:v>脾胃病科</c:v>
                </c:pt>
                <c:pt idx="19">
                  <c:v>肝病科</c:v>
                </c:pt>
                <c:pt idx="20">
                  <c:v>神经内科</c:v>
                </c:pt>
                <c:pt idx="21">
                  <c:v>脑病二科</c:v>
                </c:pt>
                <c:pt idx="22">
                  <c:v>泌尿外科</c:v>
                </c:pt>
                <c:pt idx="23">
                  <c:v>儿科</c:v>
                </c:pt>
                <c:pt idx="24">
                  <c:v>皮肤科</c:v>
                </c:pt>
                <c:pt idx="25">
                  <c:v>骨科</c:v>
                </c:pt>
                <c:pt idx="26">
                  <c:v>小儿推拿科</c:v>
                </c:pt>
                <c:pt idx="27">
                  <c:v>产科</c:v>
                </c:pt>
                <c:pt idx="28">
                  <c:v>中医外治中心</c:v>
                </c:pt>
                <c:pt idx="29">
                  <c:v>妇二科</c:v>
                </c:pt>
                <c:pt idx="30">
                  <c:v>心病一科</c:v>
                </c:pt>
                <c:pt idx="31">
                  <c:v>呼吸内科</c:v>
                </c:pt>
                <c:pt idx="32">
                  <c:v>推拿科</c:v>
                </c:pt>
                <c:pt idx="33">
                  <c:v>风湿病科</c:v>
                </c:pt>
                <c:pt idx="34">
                  <c:v>心血管内科</c:v>
                </c:pt>
                <c:pt idx="35">
                  <c:v>脊柱骨科</c:v>
                </c:pt>
                <c:pt idx="36">
                  <c:v>眼科</c:v>
                </c:pt>
                <c:pt idx="37">
                  <c:v>康复科</c:v>
                </c:pt>
                <c:pt idx="38">
                  <c:v>治未病中心</c:v>
                </c:pt>
                <c:pt idx="39">
                  <c:v>脑病一科</c:v>
                </c:pt>
                <c:pt idx="40">
                  <c:v>中医经典科</c:v>
                </c:pt>
                <c:pt idx="41">
                  <c:v>周围血管科</c:v>
                </c:pt>
                <c:pt idx="42">
                  <c:v>肾病科</c:v>
                </c:pt>
                <c:pt idx="43">
                  <c:v>内分泌科</c:v>
                </c:pt>
                <c:pt idx="44">
                  <c:v>东区重症医学科</c:v>
                </c:pt>
                <c:pt idx="45">
                  <c:v>血液科</c:v>
                </c:pt>
                <c:pt idx="46">
                  <c:v>微创骨科</c:v>
                </c:pt>
                <c:pt idx="47">
                  <c:v>乳腺甲状腺外科</c:v>
                </c:pt>
                <c:pt idx="48">
                  <c:v>胸外科</c:v>
                </c:pt>
                <c:pt idx="49">
                  <c:v>肛肠科</c:v>
                </c:pt>
                <c:pt idx="50">
                  <c:v>神经外科</c:v>
                </c:pt>
                <c:pt idx="51">
                  <c:v>肾脏内科</c:v>
                </c:pt>
                <c:pt idx="52">
                  <c:v>耳鼻喉科</c:v>
                </c:pt>
                <c:pt idx="53">
                  <c:v>肿瘤内科</c:v>
                </c:pt>
                <c:pt idx="54">
                  <c:v>关节骨科</c:v>
                </c:pt>
                <c:pt idx="55">
                  <c:v>消化内科</c:v>
                </c:pt>
                <c:pt idx="56">
                  <c:v>心病三科</c:v>
                </c:pt>
                <c:pt idx="57">
                  <c:v>针灸科</c:v>
                </c:pt>
                <c:pt idx="58">
                  <c:v>妇科妇二科合并</c:v>
                </c:pt>
                <c:pt idx="59">
                  <c:v>口腔科</c:v>
                </c:pt>
                <c:pt idx="60">
                  <c:v>东区肾病科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99.28648032894377</c:v>
                </c:pt>
                <c:pt idx="2">
                  <c:v>94.66614218646446</c:v>
                </c:pt>
                <c:pt idx="3">
                  <c:v>92.58624956376937</c:v>
                </c:pt>
                <c:pt idx="4">
                  <c:v>90.8473280827783</c:v>
                </c:pt>
                <c:pt idx="5">
                  <c:v>88.31317077523761</c:v>
                </c:pt>
                <c:pt idx="6">
                  <c:v>87.8134039262758</c:v>
                </c:pt>
                <c:pt idx="7">
                  <c:v>87.75897201045214</c:v>
                </c:pt>
                <c:pt idx="8">
                  <c:v>84.50007954651046</c:v>
                </c:pt>
                <c:pt idx="9">
                  <c:v>83.57808624935903</c:v>
                </c:pt>
                <c:pt idx="10">
                  <c:v>82.18733833169169</c:v>
                </c:pt>
                <c:pt idx="11">
                  <c:v>81.27134703819613</c:v>
                </c:pt>
                <c:pt idx="12">
                  <c:v>81.12441118139442</c:v>
                </c:pt>
                <c:pt idx="13">
                  <c:v>80.60670618530565</c:v>
                </c:pt>
                <c:pt idx="14">
                  <c:v>79.94527144433208</c:v>
                </c:pt>
                <c:pt idx="15">
                  <c:v>79.0614036866474</c:v>
                </c:pt>
                <c:pt idx="16">
                  <c:v>77.14899232236259</c:v>
                </c:pt>
                <c:pt idx="17">
                  <c:v>75.00253041930249</c:v>
                </c:pt>
                <c:pt idx="18">
                  <c:v>74.69230249490668</c:v>
                </c:pt>
                <c:pt idx="19">
                  <c:v>73.80643628299285</c:v>
                </c:pt>
                <c:pt idx="20">
                  <c:v>73.80466328840893</c:v>
                </c:pt>
                <c:pt idx="21">
                  <c:v>72.9403917564023</c:v>
                </c:pt>
                <c:pt idx="22">
                  <c:v>72.61187556796553</c:v>
                </c:pt>
                <c:pt idx="23">
                  <c:v>66.99579701015132</c:v>
                </c:pt>
                <c:pt idx="24">
                  <c:v>66.71038507124756</c:v>
                </c:pt>
                <c:pt idx="25">
                  <c:v>65.3158321498441</c:v>
                </c:pt>
                <c:pt idx="26">
                  <c:v>64.76751334974217</c:v>
                </c:pt>
                <c:pt idx="27">
                  <c:v>64.40854197347646</c:v>
                </c:pt>
                <c:pt idx="28">
                  <c:v>64.26597324558796</c:v>
                </c:pt>
                <c:pt idx="29">
                  <c:v>61.686423852616095</c:v>
                </c:pt>
                <c:pt idx="30">
                  <c:v>60.125051029916925</c:v>
                </c:pt>
                <c:pt idx="31">
                  <c:v>59.05128321431573</c:v>
                </c:pt>
                <c:pt idx="32">
                  <c:v>55.7870721669326</c:v>
                </c:pt>
                <c:pt idx="33">
                  <c:v>54.17102683336913</c:v>
                </c:pt>
                <c:pt idx="34">
                  <c:v>47.402763755147994</c:v>
                </c:pt>
                <c:pt idx="35">
                  <c:v>47.21786746668873</c:v>
                </c:pt>
                <c:pt idx="36">
                  <c:v>46.71235522715542</c:v>
                </c:pt>
                <c:pt idx="37">
                  <c:v>46.69075640592337</c:v>
                </c:pt>
                <c:pt idx="38">
                  <c:v>45.67079656294157</c:v>
                </c:pt>
                <c:pt idx="39">
                  <c:v>44.78672045495366</c:v>
                </c:pt>
                <c:pt idx="40">
                  <c:v>43.32256822468869</c:v>
                </c:pt>
                <c:pt idx="41">
                  <c:v>41.7683392951588</c:v>
                </c:pt>
                <c:pt idx="42">
                  <c:v>39.42681830869862</c:v>
                </c:pt>
                <c:pt idx="43">
                  <c:v>38.109625997773</c:v>
                </c:pt>
                <c:pt idx="44">
                  <c:v>36.49253732298303</c:v>
                </c:pt>
                <c:pt idx="45">
                  <c:v>35.671469406903725</c:v>
                </c:pt>
                <c:pt idx="46">
                  <c:v>32.58530520467701</c:v>
                </c:pt>
                <c:pt idx="47">
                  <c:v>31.591219516674062</c:v>
                </c:pt>
                <c:pt idx="48">
                  <c:v>30.494613874756677</c:v>
                </c:pt>
                <c:pt idx="49">
                  <c:v>29.392824374399666</c:v>
                </c:pt>
                <c:pt idx="50">
                  <c:v>23.40055257548088</c:v>
                </c:pt>
                <c:pt idx="51">
                  <c:v>21.938249623346533</c:v>
                </c:pt>
                <c:pt idx="52">
                  <c:v>17.6649187682622</c:v>
                </c:pt>
                <c:pt idx="53">
                  <c:v>16.99551936631824</c:v>
                </c:pt>
                <c:pt idx="54">
                  <c:v>15.83379817212149</c:v>
                </c:pt>
                <c:pt idx="55">
                  <c:v>13.784294776382433</c:v>
                </c:pt>
                <c:pt idx="56">
                  <c:v>10.96873622166017</c:v>
                </c:pt>
                <c:pt idx="57">
                  <c:v>10.571832855530086</c:v>
                </c:pt>
                <c:pt idx="58">
                  <c:v>5.451519154181541</c:v>
                </c:pt>
                <c:pt idx="59">
                  <c:v>4.363328233185367</c:v>
                </c:pt>
                <c:pt idx="60">
                  <c:v>2.6732333663869206</c:v>
                </c:pt>
                <c:pt idx="61">
                  <c:v>2.1725190897815847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西区重症医学科</c:v>
                </c:pt>
                <c:pt idx="2">
                  <c:v>皮肤科</c:v>
                </c:pt>
                <c:pt idx="3">
                  <c:v>心血管内科</c:v>
                </c:pt>
                <c:pt idx="4">
                  <c:v>治未病中心</c:v>
                </c:pt>
                <c:pt idx="5">
                  <c:v>血液科</c:v>
                </c:pt>
                <c:pt idx="6">
                  <c:v>肝胆外科</c:v>
                </c:pt>
                <c:pt idx="7">
                  <c:v>肾脏内科</c:v>
                </c:pt>
                <c:pt idx="8">
                  <c:v>脑病三科</c:v>
                </c:pt>
                <c:pt idx="9">
                  <c:v>骨科</c:v>
                </c:pt>
                <c:pt idx="10">
                  <c:v>东区重症医学科</c:v>
                </c:pt>
                <c:pt idx="11">
                  <c:v>口腔科</c:v>
                </c:pt>
                <c:pt idx="12">
                  <c:v>周围血管科</c:v>
                </c:pt>
                <c:pt idx="13">
                  <c:v>身心医学科</c:v>
                </c:pt>
                <c:pt idx="14">
                  <c:v>耳鼻喉科</c:v>
                </c:pt>
                <c:pt idx="15">
                  <c:v>心病三科</c:v>
                </c:pt>
                <c:pt idx="16">
                  <c:v>儿科</c:v>
                </c:pt>
                <c:pt idx="17">
                  <c:v>产科</c:v>
                </c:pt>
                <c:pt idx="18">
                  <c:v>普通外科</c:v>
                </c:pt>
                <c:pt idx="19">
                  <c:v>美容皮肤科</c:v>
                </c:pt>
                <c:pt idx="20">
                  <c:v>脑病二科</c:v>
                </c:pt>
                <c:pt idx="21">
                  <c:v>心病二科</c:v>
                </c:pt>
                <c:pt idx="22">
                  <c:v>康复科</c:v>
                </c:pt>
                <c:pt idx="23">
                  <c:v>妇科妇二科合并</c:v>
                </c:pt>
                <c:pt idx="24">
                  <c:v>风湿病科</c:v>
                </c:pt>
                <c:pt idx="25">
                  <c:v>中医外治中心</c:v>
                </c:pt>
                <c:pt idx="26">
                  <c:v>神经外科</c:v>
                </c:pt>
                <c:pt idx="27">
                  <c:v>妇二科</c:v>
                </c:pt>
                <c:pt idx="28">
                  <c:v>妇科</c:v>
                </c:pt>
                <c:pt idx="29">
                  <c:v>综合内科</c:v>
                </c:pt>
                <c:pt idx="30">
                  <c:v>运动损伤骨科</c:v>
                </c:pt>
                <c:pt idx="31">
                  <c:v>重症医学科</c:v>
                </c:pt>
                <c:pt idx="32">
                  <c:v>东区肾病科</c:v>
                </c:pt>
                <c:pt idx="33">
                  <c:v>脑病一科</c:v>
                </c:pt>
                <c:pt idx="34">
                  <c:v>肝病科</c:v>
                </c:pt>
                <c:pt idx="35">
                  <c:v>呼吸内科</c:v>
                </c:pt>
                <c:pt idx="36">
                  <c:v>推拿科</c:v>
                </c:pt>
                <c:pt idx="37">
                  <c:v>肛肠科</c:v>
                </c:pt>
                <c:pt idx="38">
                  <c:v>内分泌科</c:v>
                </c:pt>
                <c:pt idx="39">
                  <c:v>脾胃科消化科合并</c:v>
                </c:pt>
                <c:pt idx="40">
                  <c:v>关节骨科</c:v>
                </c:pt>
                <c:pt idx="41">
                  <c:v>创伤骨科</c:v>
                </c:pt>
                <c:pt idx="42">
                  <c:v>消化内科</c:v>
                </c:pt>
                <c:pt idx="43">
                  <c:v>小儿骨科</c:v>
                </c:pt>
                <c:pt idx="44">
                  <c:v>显微骨科</c:v>
                </c:pt>
                <c:pt idx="45">
                  <c:v>泌尿外科</c:v>
                </c:pt>
                <c:pt idx="46">
                  <c:v>眼科</c:v>
                </c:pt>
                <c:pt idx="47">
                  <c:v>肾病科</c:v>
                </c:pt>
                <c:pt idx="48">
                  <c:v>乳腺甲状腺外科</c:v>
                </c:pt>
                <c:pt idx="49">
                  <c:v>胸外科</c:v>
                </c:pt>
                <c:pt idx="50">
                  <c:v>脊柱骨科</c:v>
                </c:pt>
                <c:pt idx="51">
                  <c:v>微创骨科</c:v>
                </c:pt>
                <c:pt idx="52">
                  <c:v>心病一科</c:v>
                </c:pt>
                <c:pt idx="53">
                  <c:v>小儿推拿科</c:v>
                </c:pt>
                <c:pt idx="54">
                  <c:v>中医经典科</c:v>
                </c:pt>
                <c:pt idx="55">
                  <c:v>心病四科</c:v>
                </c:pt>
                <c:pt idx="56">
                  <c:v>神经内科</c:v>
                </c:pt>
                <c:pt idx="57">
                  <c:v>脾胃病科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老年医学科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99.0297232433123</c:v>
                </c:pt>
                <c:pt idx="2">
                  <c:v>95.43445171884699</c:v>
                </c:pt>
                <c:pt idx="3">
                  <c:v>91.69620849402159</c:v>
                </c:pt>
                <c:pt idx="4">
                  <c:v>83.37608944022651</c:v>
                </c:pt>
                <c:pt idx="5">
                  <c:v>80.40613633198222</c:v>
                </c:pt>
                <c:pt idx="6">
                  <c:v>78.62784673031835</c:v>
                </c:pt>
                <c:pt idx="7">
                  <c:v>77.2392190309082</c:v>
                </c:pt>
                <c:pt idx="8">
                  <c:v>74.99277853923475</c:v>
                </c:pt>
                <c:pt idx="9">
                  <c:v>73.02581568533276</c:v>
                </c:pt>
                <c:pt idx="10">
                  <c:v>70.9125057806024</c:v>
                </c:pt>
                <c:pt idx="11">
                  <c:v>70.34652958567749</c:v>
                </c:pt>
                <c:pt idx="12">
                  <c:v>67.45569066692634</c:v>
                </c:pt>
                <c:pt idx="13">
                  <c:v>65.06594191243887</c:v>
                </c:pt>
                <c:pt idx="14">
                  <c:v>63.983444706656236</c:v>
                </c:pt>
                <c:pt idx="15">
                  <c:v>62.564640271521604</c:v>
                </c:pt>
                <c:pt idx="16">
                  <c:v>61.79026056679455</c:v>
                </c:pt>
                <c:pt idx="17">
                  <c:v>61.225703482207685</c:v>
                </c:pt>
                <c:pt idx="18">
                  <c:v>61.06816238804727</c:v>
                </c:pt>
                <c:pt idx="19">
                  <c:v>61.04094874351369</c:v>
                </c:pt>
                <c:pt idx="20">
                  <c:v>59.09034708924212</c:v>
                </c:pt>
                <c:pt idx="21">
                  <c:v>58.957492754087355</c:v>
                </c:pt>
                <c:pt idx="22">
                  <c:v>57.50518190466986</c:v>
                </c:pt>
                <c:pt idx="23">
                  <c:v>56.98500513622797</c:v>
                </c:pt>
                <c:pt idx="24">
                  <c:v>53.016952339814516</c:v>
                </c:pt>
                <c:pt idx="25">
                  <c:v>52.63042462918623</c:v>
                </c:pt>
                <c:pt idx="26">
                  <c:v>49.76564362613447</c:v>
                </c:pt>
                <c:pt idx="27">
                  <c:v>49.02496111051902</c:v>
                </c:pt>
                <c:pt idx="28">
                  <c:v>41.44426435078554</c:v>
                </c:pt>
                <c:pt idx="29">
                  <c:v>39.603212474419834</c:v>
                </c:pt>
                <c:pt idx="30">
                  <c:v>39.04492725983972</c:v>
                </c:pt>
                <c:pt idx="31">
                  <c:v>34.2914433960819</c:v>
                </c:pt>
                <c:pt idx="32">
                  <c:v>31.569117790108148</c:v>
                </c:pt>
                <c:pt idx="33">
                  <c:v>30.0395560568284</c:v>
                </c:pt>
                <c:pt idx="34">
                  <c:v>29.846177034284537</c:v>
                </c:pt>
                <c:pt idx="35">
                  <c:v>29.433764516252793</c:v>
                </c:pt>
                <c:pt idx="36">
                  <c:v>29.16090217824544</c:v>
                </c:pt>
                <c:pt idx="37">
                  <c:v>25.192249301107992</c:v>
                </c:pt>
                <c:pt idx="38">
                  <c:v>25.17798646801147</c:v>
                </c:pt>
                <c:pt idx="39">
                  <c:v>24.04395845556318</c:v>
                </c:pt>
                <c:pt idx="40">
                  <c:v>23.905413249551</c:v>
                </c:pt>
                <c:pt idx="41">
                  <c:v>20.621415965728158</c:v>
                </c:pt>
                <c:pt idx="42">
                  <c:v>18.351805990144783</c:v>
                </c:pt>
                <c:pt idx="43">
                  <c:v>18.12809349345283</c:v>
                </c:pt>
                <c:pt idx="44">
                  <c:v>14.945895578939625</c:v>
                </c:pt>
                <c:pt idx="45">
                  <c:v>14.61865558677659</c:v>
                </c:pt>
                <c:pt idx="46">
                  <c:v>14.439331761382704</c:v>
                </c:pt>
                <c:pt idx="47">
                  <c:v>14.102802492541048</c:v>
                </c:pt>
                <c:pt idx="48">
                  <c:v>13.621059647864255</c:v>
                </c:pt>
                <c:pt idx="49">
                  <c:v>13.166101603471628</c:v>
                </c:pt>
                <c:pt idx="50">
                  <c:v>13.053907204865702</c:v>
                </c:pt>
                <c:pt idx="51">
                  <c:v>11.81379596269846</c:v>
                </c:pt>
                <c:pt idx="52">
                  <c:v>11.759645271646528</c:v>
                </c:pt>
                <c:pt idx="53">
                  <c:v>11.54973291807034</c:v>
                </c:pt>
                <c:pt idx="54">
                  <c:v>8.525262780719697</c:v>
                </c:pt>
                <c:pt idx="55">
                  <c:v>6.380654609747168</c:v>
                </c:pt>
                <c:pt idx="56">
                  <c:v>6.369531593144294</c:v>
                </c:pt>
                <c:pt idx="57">
                  <c:v>5.072550704340423</c:v>
                </c:pt>
                <c:pt idx="58">
                  <c:v>2.7441341950169535</c:v>
                </c:pt>
                <c:pt idx="59">
                  <c:v>1.111600140020918</c:v>
                </c:pt>
                <c:pt idx="60">
                  <c:v>0.3726460747480446</c:v>
                </c:pt>
                <c:pt idx="61">
                  <c:v>0.3340946205036097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53c-839d-d33b-caa058230aa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53c-839d-d33b-caa058230aa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53c-839d-d33b-caa058230aa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53c-839d-d33b-caa058230aa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53c-839d-d33b-caa058230aa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53c-839d-d33b-caa058230aa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53c-839d-d33b-caa058230aa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53c-839d-d33b-caa058230aa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53c-839d-d33b-caa058230aa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53c-839d-d33b-caa058230aa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53c-839d-d33b-caa058230aa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53c-839d-d33b-caa058230aa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53c-839d-d33b-caa058230aa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53c-839d-d33b-caa058230aa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53c-839d-d33b-caa058230aa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53c-839d-d33b-caa058230aa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53c-839d-d33b-caa058230aa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53c-839d-d33b-caa058230aa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53c-839d-d33b-caa058230aa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53c-839d-d33b-caa058230aa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37.7943758288204</c:v>
                </c:pt>
                <c:pt idx="1">
                  <c:v>47.55313975554329</c:v>
                </c:pt>
                <c:pt idx="2">
                  <c:v>60.90254589962562</c:v>
                </c:pt>
                <c:pt idx="3">
                  <c:v>42.27787750522253</c:v>
                </c:pt>
                <c:pt idx="4">
                  <c:v>48.64104826032303</c:v>
                </c:pt>
                <c:pt idx="5">
                  <c:v>55.84324210058253</c:v>
                </c:pt>
                <c:pt idx="6">
                  <c:v>59.928741654912066</c:v>
                </c:pt>
                <c:pt idx="7">
                  <c:v>46.16509417428922</c:v>
                </c:pt>
                <c:pt idx="8">
                  <c:v>44.101554311653324</c:v>
                </c:pt>
                <c:pt idx="9">
                  <c:v>51.63744169027609</c:v>
                </c:pt>
                <c:pt idx="10">
                  <c:v>38.44518756132451</c:v>
                </c:pt>
                <c:pt idx="11">
                  <c:v>52.04361444085404</c:v>
                </c:pt>
                <c:pt idx="12">
                  <c:v>59.75054732890637</c:v>
                </c:pt>
                <c:pt idx="13">
                  <c:v>52.01016992214033</c:v>
                </c:pt>
                <c:pt idx="14">
                  <c:v>55.13523419237393</c:v>
                </c:pt>
                <c:pt idx="15">
                  <c:v>60.25606087511074</c:v>
                </c:pt>
                <c:pt idx="16">
                  <c:v>51.80048817748342</c:v>
                </c:pt>
                <c:pt idx="17">
                  <c:v>51.641678070805234</c:v>
                </c:pt>
                <c:pt idx="18">
                  <c:v>51.78633803389665</c:v>
                </c:pt>
                <c:pt idx="19">
                  <c:v>41.999961503063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50.312684082180674</c:v>
                </c:pt>
                <c:pt idx="1">
                  <c:v>40.68006167579598</c:v>
                </c:pt>
                <c:pt idx="2">
                  <c:v>40.544854474317724</c:v>
                </c:pt>
                <c:pt idx="3">
                  <c:v>38.477416865431664</c:v>
                </c:pt>
                <c:pt idx="4">
                  <c:v>37.32606298891086</c:v>
                </c:pt>
                <c:pt idx="5">
                  <c:v>35.15027812300613</c:v>
                </c:pt>
                <c:pt idx="6">
                  <c:v>34.08697542864056</c:v>
                </c:pt>
                <c:pt idx="7">
                  <c:v>33.88145239422808</c:v>
                </c:pt>
                <c:pt idx="8">
                  <c:v>32.401679828920734</c:v>
                </c:pt>
                <c:pt idx="9">
                  <c:v>32.25975791842871</c:v>
                </c:pt>
                <c:pt idx="10">
                  <c:v>31.600188815999694</c:v>
                </c:pt>
                <c:pt idx="11">
                  <c:v>31.597590486118133</c:v>
                </c:pt>
                <c:pt idx="12">
                  <c:v>31.360403279021124</c:v>
                </c:pt>
                <c:pt idx="13">
                  <c:v>30.92069582973388</c:v>
                </c:pt>
                <c:pt idx="14">
                  <c:v>30.919436277933762</c:v>
                </c:pt>
                <c:pt idx="15">
                  <c:v>30.58155231845131</c:v>
                </c:pt>
                <c:pt idx="16">
                  <c:v>30.215973075336876</c:v>
                </c:pt>
                <c:pt idx="17">
                  <c:v>29.838749596546485</c:v>
                </c:pt>
                <c:pt idx="18">
                  <c:v>28.695464363844717</c:v>
                </c:pt>
                <c:pt idx="19">
                  <c:v>28.427021931587365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ab3-7d3d-9cf1-65404b759b2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ab3-7d3d-9cf1-65404b759b2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ab3-7d3d-9cf1-65404b759b2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ab3-7d3d-9cf1-65404b759b2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ab3-7d3d-9cf1-65404b759b2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ab3-7d3d-9cf1-65404b759b2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ab3-7d3d-9cf1-65404b759b2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ab3-7d3d-9cf1-65404b759b2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ab3-7d3d-9cf1-65404b759b2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ab3-7d3d-9cf1-65404b759b2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ab3-7d3d-9cf1-65404b759b2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ab3-7d3d-9cf1-65404b759b2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ab3-7d3d-9cf1-65404b759b2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ab3-7d3d-9cf1-65404b759b2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ab3-7d3d-9cf1-65404b759b2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ab3-7d3d-9cf1-65404b759b2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ab3-7d3d-9cf1-65404b759b2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ab3-7d3d-9cf1-65404b759b2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ab3-7d3d-9cf1-65404b759b2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ab3-7d3d-9cf1-65404b759b2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54.386989432552625</c:v>
                </c:pt>
                <c:pt idx="1">
                  <c:v>54.37240998216025</c:v>
                </c:pt>
                <c:pt idx="2">
                  <c:v>39.88403476636862</c:v>
                </c:pt>
                <c:pt idx="3">
                  <c:v>43.94132824861821</c:v>
                </c:pt>
                <c:pt idx="4">
                  <c:v>56.67041247939348</c:v>
                </c:pt>
                <c:pt idx="5">
                  <c:v>50.72606043836101</c:v>
                </c:pt>
                <c:pt idx="6">
                  <c:v>52.250046074799876</c:v>
                </c:pt>
                <c:pt idx="7">
                  <c:v>61.46985569487119</c:v>
                </c:pt>
                <c:pt idx="8">
                  <c:v>49.33333062067065</c:v>
                </c:pt>
                <c:pt idx="9">
                  <c:v>52.80647466287685</c:v>
                </c:pt>
                <c:pt idx="10">
                  <c:v>58.0745745098172</c:v>
                </c:pt>
                <c:pt idx="11">
                  <c:v>53.203669247714146</c:v>
                </c:pt>
                <c:pt idx="12">
                  <c:v>47.204361111083905</c:v>
                </c:pt>
                <c:pt idx="13">
                  <c:v>44.664905224329765</c:v>
                </c:pt>
                <c:pt idx="14">
                  <c:v>48.06159409360151</c:v>
                </c:pt>
                <c:pt idx="15">
                  <c:v>59.03479074517919</c:v>
                </c:pt>
                <c:pt idx="16">
                  <c:v>42.366061552177825</c:v>
                </c:pt>
                <c:pt idx="17">
                  <c:v>35.91136253007949</c:v>
                </c:pt>
                <c:pt idx="18">
                  <c:v>68.49445895429568</c:v>
                </c:pt>
                <c:pt idx="19">
                  <c:v>45.432160180715364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50.312684082180674</c:v>
                </c:pt>
                <c:pt idx="1">
                  <c:v>40.68006167579598</c:v>
                </c:pt>
                <c:pt idx="2">
                  <c:v>40.544854474317724</c:v>
                </c:pt>
                <c:pt idx="3">
                  <c:v>38.477416865431664</c:v>
                </c:pt>
                <c:pt idx="4">
                  <c:v>37.32606298891086</c:v>
                </c:pt>
                <c:pt idx="5">
                  <c:v>35.15027812300613</c:v>
                </c:pt>
                <c:pt idx="6">
                  <c:v>34.08697542864056</c:v>
                </c:pt>
                <c:pt idx="7">
                  <c:v>33.88145239422808</c:v>
                </c:pt>
                <c:pt idx="8">
                  <c:v>32.401679828920734</c:v>
                </c:pt>
                <c:pt idx="9">
                  <c:v>32.25975791842871</c:v>
                </c:pt>
                <c:pt idx="10">
                  <c:v>31.600188815999694</c:v>
                </c:pt>
                <c:pt idx="11">
                  <c:v>31.597590486118133</c:v>
                </c:pt>
                <c:pt idx="12">
                  <c:v>31.360403279021124</c:v>
                </c:pt>
                <c:pt idx="13">
                  <c:v>30.92069582973388</c:v>
                </c:pt>
                <c:pt idx="14">
                  <c:v>30.919436277933762</c:v>
                </c:pt>
                <c:pt idx="15">
                  <c:v>30.58155231845131</c:v>
                </c:pt>
                <c:pt idx="16">
                  <c:v>30.215973075336876</c:v>
                </c:pt>
                <c:pt idx="17">
                  <c:v>29.838749596546485</c:v>
                </c:pt>
                <c:pt idx="18">
                  <c:v>28.695464363844717</c:v>
                </c:pt>
                <c:pt idx="19">
                  <c:v>28.427021931587365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d05-6eea-3815-f6380fe16bc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d05-6eea-3815-f6380fe16bc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d05-6eea-3815-f6380fe16bc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d05-6eea-3815-f6380fe16bc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d05-6eea-3815-f6380fe16bc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d05-6eea-3815-f6380fe16bc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d05-6eea-3815-f6380fe16bc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d05-6eea-3815-f6380fe16bc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d05-6eea-3815-f6380fe16bc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d05-6eea-3815-f6380fe16bc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d05-6eea-3815-f6380fe16bc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d05-6eea-3815-f6380fe16bc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d05-6eea-3815-f6380fe16bc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d05-6eea-3815-f6380fe16bc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d05-6eea-3815-f6380fe16bc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d05-6eea-3815-f6380fe16bc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d05-6eea-3815-f6380fe16bc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d05-6eea-3815-f6380fe16bc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d05-6eea-3815-f6380fe16bc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d05-6eea-3815-f6380fe16bc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34.38269327121443</c:v>
                </c:pt>
                <c:pt idx="1">
                  <c:v>56.09556643697501</c:v>
                </c:pt>
                <c:pt idx="2">
                  <c:v>53.70885901931949</c:v>
                </c:pt>
                <c:pt idx="3">
                  <c:v>48.56865413882962</c:v>
                </c:pt>
                <c:pt idx="4">
                  <c:v>51.36288822504104</c:v>
                </c:pt>
                <c:pt idx="5">
                  <c:v>35.367329936932926</c:v>
                </c:pt>
                <c:pt idx="6">
                  <c:v>51.01347826667604</c:v>
                </c:pt>
                <c:pt idx="7">
                  <c:v>46.252026952278214</c:v>
                </c:pt>
                <c:pt idx="8">
                  <c:v>40.98147963464588</c:v>
                </c:pt>
                <c:pt idx="9">
                  <c:v>43.051820895926284</c:v>
                </c:pt>
                <c:pt idx="10">
                  <c:v>41.89150805095247</c:v>
                </c:pt>
                <c:pt idx="11">
                  <c:v>66.14062465031584</c:v>
                </c:pt>
                <c:pt idx="12">
                  <c:v>60.55769550873286</c:v>
                </c:pt>
                <c:pt idx="13">
                  <c:v>58.347359967703845</c:v>
                </c:pt>
                <c:pt idx="14">
                  <c:v>53.510015100711946</c:v>
                </c:pt>
                <c:pt idx="15">
                  <c:v>36.78527116941443</c:v>
                </c:pt>
                <c:pt idx="16">
                  <c:v>54.11935211199772</c:v>
                </c:pt>
                <c:pt idx="17">
                  <c:v>50.62998465537326</c:v>
                </c:pt>
                <c:pt idx="18">
                  <c:v>46.970441638575494</c:v>
                </c:pt>
                <c:pt idx="19">
                  <c:v>50.052941609843835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50.312684082180674</c:v>
                </c:pt>
                <c:pt idx="1">
                  <c:v>40.68006167579598</c:v>
                </c:pt>
                <c:pt idx="2">
                  <c:v>40.544854474317724</c:v>
                </c:pt>
                <c:pt idx="3">
                  <c:v>38.477416865431664</c:v>
                </c:pt>
                <c:pt idx="4">
                  <c:v>37.32606298891086</c:v>
                </c:pt>
                <c:pt idx="5">
                  <c:v>35.15027812300613</c:v>
                </c:pt>
                <c:pt idx="6">
                  <c:v>34.08697542864056</c:v>
                </c:pt>
                <c:pt idx="7">
                  <c:v>33.88145239422808</c:v>
                </c:pt>
                <c:pt idx="8">
                  <c:v>32.401679828920734</c:v>
                </c:pt>
                <c:pt idx="9">
                  <c:v>32.25975791842871</c:v>
                </c:pt>
                <c:pt idx="10">
                  <c:v>31.600188815999694</c:v>
                </c:pt>
                <c:pt idx="11">
                  <c:v>31.597590486118133</c:v>
                </c:pt>
                <c:pt idx="12">
                  <c:v>31.360403279021124</c:v>
                </c:pt>
                <c:pt idx="13">
                  <c:v>30.92069582973388</c:v>
                </c:pt>
                <c:pt idx="14">
                  <c:v>30.919436277933762</c:v>
                </c:pt>
                <c:pt idx="15">
                  <c:v>30.58155231845131</c:v>
                </c:pt>
                <c:pt idx="16">
                  <c:v>30.215973075336876</c:v>
                </c:pt>
                <c:pt idx="17">
                  <c:v>29.838749596546485</c:v>
                </c:pt>
                <c:pt idx="18">
                  <c:v>28.695464363844717</c:v>
                </c:pt>
                <c:pt idx="19">
                  <c:v>28.427021931587365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2df-ed15-d714-7a86f90ca88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2df-ed15-d714-7a86f90ca88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2df-ed15-d714-7a86f90ca88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2df-ed15-d714-7a86f90ca88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2df-ed15-d714-7a86f90ca88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2df-ed15-d714-7a86f90ca88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2df-ed15-d714-7a86f90ca88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2df-ed15-d714-7a86f90ca88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2df-ed15-d714-7a86f90ca88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2df-ed15-d714-7a86f90ca88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2df-ed15-d714-7a86f90ca88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2df-ed15-d714-7a86f90ca88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2df-ed15-d714-7a86f90ca88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2df-ed15-d714-7a86f90ca88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2df-ed15-d714-7a86f90ca88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2df-ed15-d714-7a86f90ca88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2df-ed15-d714-7a86f90ca88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2df-ed15-d714-7a86f90ca88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2df-ed15-d714-7a86f90ca88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2df-ed15-d714-7a86f90ca88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2.503188998768314</c:v>
                </c:pt>
                <c:pt idx="1">
                  <c:v>28.6991046201246</c:v>
                </c:pt>
                <c:pt idx="2">
                  <c:v>2.280075486773198</c:v>
                </c:pt>
                <c:pt idx="3">
                  <c:v>1.4343582439186526</c:v>
                </c:pt>
                <c:pt idx="4">
                  <c:v>1.9839129051102873</c:v>
                </c:pt>
                <c:pt idx="5">
                  <c:v>2.3837740217376453</c:v>
                </c:pt>
                <c:pt idx="6">
                  <c:v>1.2136360733982192</c:v>
                </c:pt>
                <c:pt idx="7">
                  <c:v>1.2623371041325546</c:v>
                </c:pt>
                <c:pt idx="8">
                  <c:v>1.6298736180668754</c:v>
                </c:pt>
                <c:pt idx="9">
                  <c:v>2.6003580898377545</c:v>
                </c:pt>
                <c:pt idx="10">
                  <c:v>1.8007006299764832</c:v>
                </c:pt>
                <c:pt idx="11">
                  <c:v>2.396585923913293</c:v>
                </c:pt>
                <c:pt idx="12">
                  <c:v>2.0423644483767993</c:v>
                </c:pt>
                <c:pt idx="13">
                  <c:v>3.3217555577855657</c:v>
                </c:pt>
                <c:pt idx="14">
                  <c:v>1.8231402210934273</c:v>
                </c:pt>
                <c:pt idx="15">
                  <c:v>2.1666603450910595</c:v>
                </c:pt>
                <c:pt idx="16">
                  <c:v>1.9989241598105187</c:v>
                </c:pt>
                <c:pt idx="17">
                  <c:v>7.5044555265324675</c:v>
                </c:pt>
                <c:pt idx="18">
                  <c:v>1.9237375066563491</c:v>
                </c:pt>
                <c:pt idx="19">
                  <c:v>1.7002614063193717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50.312684082180674</c:v>
                </c:pt>
                <c:pt idx="1">
                  <c:v>40.68006167579598</c:v>
                </c:pt>
                <c:pt idx="2">
                  <c:v>40.544854474317724</c:v>
                </c:pt>
                <c:pt idx="3">
                  <c:v>38.477416865431664</c:v>
                </c:pt>
                <c:pt idx="4">
                  <c:v>37.32606298891086</c:v>
                </c:pt>
                <c:pt idx="5">
                  <c:v>35.15027812300613</c:v>
                </c:pt>
                <c:pt idx="6">
                  <c:v>34.08697542864056</c:v>
                </c:pt>
                <c:pt idx="7">
                  <c:v>33.88145239422808</c:v>
                </c:pt>
                <c:pt idx="8">
                  <c:v>32.401679828920734</c:v>
                </c:pt>
                <c:pt idx="9">
                  <c:v>32.25975791842871</c:v>
                </c:pt>
                <c:pt idx="10">
                  <c:v>31.600188815999694</c:v>
                </c:pt>
                <c:pt idx="11">
                  <c:v>31.597590486118133</c:v>
                </c:pt>
                <c:pt idx="12">
                  <c:v>31.360403279021124</c:v>
                </c:pt>
                <c:pt idx="13">
                  <c:v>30.92069582973388</c:v>
                </c:pt>
                <c:pt idx="14">
                  <c:v>30.919436277933762</c:v>
                </c:pt>
                <c:pt idx="15">
                  <c:v>30.58155231845131</c:v>
                </c:pt>
                <c:pt idx="16">
                  <c:v>30.215973075336876</c:v>
                </c:pt>
                <c:pt idx="17">
                  <c:v>29.838749596546485</c:v>
                </c:pt>
                <c:pt idx="18">
                  <c:v>28.695464363844717</c:v>
                </c:pt>
                <c:pt idx="19">
                  <c:v>28.427021931587365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78a-9f79-1e62-6a8cae9a63c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78a-9f79-1e62-6a8cae9a63c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78a-9f79-1e62-6a8cae9a63c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78a-9f79-1e62-6a8cae9a63c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78a-9f79-1e62-6a8cae9a63c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78a-9f79-1e62-6a8cae9a63c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78a-9f79-1e62-6a8cae9a63c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78a-9f79-1e62-6a8cae9a63c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78a-9f79-1e62-6a8cae9a63c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78a-9f79-1e62-6a8cae9a63c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78a-9f79-1e62-6a8cae9a63c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78a-9f79-1e62-6a8cae9a63c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78a-9f79-1e62-6a8cae9a63c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78a-9f79-1e62-6a8cae9a63c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78a-9f79-1e62-6a8cae9a63c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78a-9f79-1e62-6a8cae9a63c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78a-9f79-1e62-6a8cae9a63c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78a-9f79-1e62-6a8cae9a63c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78a-9f79-1e62-6a8cae9a63c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78a-9f79-1e62-6a8cae9a63c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61.32845378124597</c:v>
                </c:pt>
                <c:pt idx="1">
                  <c:v>52.40182940685058</c:v>
                </c:pt>
                <c:pt idx="2">
                  <c:v>56.26149985070786</c:v>
                </c:pt>
                <c:pt idx="3">
                  <c:v>42.73466825290504</c:v>
                </c:pt>
                <c:pt idx="4">
                  <c:v>42.2238202388631</c:v>
                </c:pt>
                <c:pt idx="5">
                  <c:v>53.900353692471526</c:v>
                </c:pt>
                <c:pt idx="6">
                  <c:v>8.248827946222068</c:v>
                </c:pt>
                <c:pt idx="7">
                  <c:v>45.042056503284414</c:v>
                </c:pt>
                <c:pt idx="8">
                  <c:v>61.06706447676078</c:v>
                </c:pt>
                <c:pt idx="9">
                  <c:v>52.63883655526659</c:v>
                </c:pt>
                <c:pt idx="10">
                  <c:v>56.28111019719868</c:v>
                </c:pt>
                <c:pt idx="11">
                  <c:v>44.11785311752121</c:v>
                </c:pt>
                <c:pt idx="12">
                  <c:v>53.884996313472655</c:v>
                </c:pt>
                <c:pt idx="13">
                  <c:v>41.24902342067729</c:v>
                </c:pt>
                <c:pt idx="14">
                  <c:v>32.679877566899535</c:v>
                </c:pt>
                <c:pt idx="15">
                  <c:v>33.925758065167564</c:v>
                </c:pt>
                <c:pt idx="16">
                  <c:v>58.32883434673028</c:v>
                </c:pt>
                <c:pt idx="17">
                  <c:v>55.85208149239743</c:v>
                </c:pt>
                <c:pt idx="18">
                  <c:v>54.93466542413043</c:v>
                </c:pt>
                <c:pt idx="19">
                  <c:v>39.88654892745969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50.312684082180674</c:v>
                </c:pt>
                <c:pt idx="1">
                  <c:v>40.68006167579598</c:v>
                </c:pt>
                <c:pt idx="2">
                  <c:v>40.544854474317724</c:v>
                </c:pt>
                <c:pt idx="3">
                  <c:v>38.477416865431664</c:v>
                </c:pt>
                <c:pt idx="4">
                  <c:v>37.32606298891086</c:v>
                </c:pt>
                <c:pt idx="5">
                  <c:v>35.15027812300613</c:v>
                </c:pt>
                <c:pt idx="6">
                  <c:v>34.08697542864056</c:v>
                </c:pt>
                <c:pt idx="7">
                  <c:v>33.88145239422808</c:v>
                </c:pt>
                <c:pt idx="8">
                  <c:v>32.401679828920734</c:v>
                </c:pt>
                <c:pt idx="9">
                  <c:v>32.25975791842871</c:v>
                </c:pt>
                <c:pt idx="10">
                  <c:v>31.600188815999694</c:v>
                </c:pt>
                <c:pt idx="11">
                  <c:v>31.597590486118133</c:v>
                </c:pt>
                <c:pt idx="12">
                  <c:v>31.360403279021124</c:v>
                </c:pt>
                <c:pt idx="13">
                  <c:v>30.92069582973388</c:v>
                </c:pt>
                <c:pt idx="14">
                  <c:v>30.919436277933762</c:v>
                </c:pt>
                <c:pt idx="15">
                  <c:v>30.58155231845131</c:v>
                </c:pt>
                <c:pt idx="16">
                  <c:v>30.215973075336876</c:v>
                </c:pt>
                <c:pt idx="17">
                  <c:v>29.838749596546485</c:v>
                </c:pt>
                <c:pt idx="18">
                  <c:v>28.695464363844717</c:v>
                </c:pt>
                <c:pt idx="19">
                  <c:v>28.427021931587365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胸外科</c:v>
                </c:pt>
                <c:pt idx="2">
                  <c:v>周围血管科</c:v>
                </c:pt>
                <c:pt idx="3">
                  <c:v>普通外科</c:v>
                </c:pt>
                <c:pt idx="4">
                  <c:v>肝胆外科</c:v>
                </c:pt>
                <c:pt idx="5">
                  <c:v>心病四科</c:v>
                </c:pt>
                <c:pt idx="6">
                  <c:v>重症医学科</c:v>
                </c:pt>
                <c:pt idx="7">
                  <c:v>心病二科</c:v>
                </c:pt>
                <c:pt idx="8">
                  <c:v>小儿骨科</c:v>
                </c:pt>
                <c:pt idx="9">
                  <c:v>呼吸内科</c:v>
                </c:pt>
                <c:pt idx="10">
                  <c:v>针灸科</c:v>
                </c:pt>
                <c:pt idx="11">
                  <c:v>美容皮肤科</c:v>
                </c:pt>
                <c:pt idx="12">
                  <c:v>创伤骨科</c:v>
                </c:pt>
                <c:pt idx="13">
                  <c:v>心血管内科</c:v>
                </c:pt>
                <c:pt idx="14">
                  <c:v>产科</c:v>
                </c:pt>
                <c:pt idx="15">
                  <c:v>儿科</c:v>
                </c:pt>
                <c:pt idx="16">
                  <c:v>乳腺甲状腺外科</c:v>
                </c:pt>
                <c:pt idx="17">
                  <c:v>内分泌科</c:v>
                </c:pt>
                <c:pt idx="18">
                  <c:v>微创骨科</c:v>
                </c:pt>
                <c:pt idx="19">
                  <c:v>脾胃科消化科合并</c:v>
                </c:pt>
                <c:pt idx="20">
                  <c:v>东区重症医学科</c:v>
                </c:pt>
                <c:pt idx="21">
                  <c:v>脑病二科</c:v>
                </c:pt>
                <c:pt idx="22">
                  <c:v>神经外科</c:v>
                </c:pt>
                <c:pt idx="23">
                  <c:v>口腔科</c:v>
                </c:pt>
                <c:pt idx="24">
                  <c:v>小儿推拿科</c:v>
                </c:pt>
                <c:pt idx="25">
                  <c:v>关节骨科</c:v>
                </c:pt>
                <c:pt idx="26">
                  <c:v>耳鼻喉科</c:v>
                </c:pt>
                <c:pt idx="27">
                  <c:v>风湿病科</c:v>
                </c:pt>
                <c:pt idx="28">
                  <c:v>康复科</c:v>
                </c:pt>
                <c:pt idx="29">
                  <c:v>脑病一科</c:v>
                </c:pt>
                <c:pt idx="30">
                  <c:v>肾脏内科</c:v>
                </c:pt>
                <c:pt idx="31">
                  <c:v>脾胃病科</c:v>
                </c:pt>
                <c:pt idx="32">
                  <c:v>骨科</c:v>
                </c:pt>
                <c:pt idx="33">
                  <c:v>消化内科</c:v>
                </c:pt>
                <c:pt idx="34">
                  <c:v>心病一科</c:v>
                </c:pt>
                <c:pt idx="35">
                  <c:v>男科</c:v>
                </c:pt>
                <c:pt idx="36">
                  <c:v>肝病科</c:v>
                </c:pt>
                <c:pt idx="37">
                  <c:v>显微骨科</c:v>
                </c:pt>
                <c:pt idx="38">
                  <c:v>综合内科</c:v>
                </c:pt>
                <c:pt idx="39">
                  <c:v>东区肾病科</c:v>
                </c:pt>
                <c:pt idx="40">
                  <c:v>肿瘤内科</c:v>
                </c:pt>
                <c:pt idx="41">
                  <c:v>血液科</c:v>
                </c:pt>
                <c:pt idx="42">
                  <c:v>身心医学科</c:v>
                </c:pt>
                <c:pt idx="43">
                  <c:v>中医经典科</c:v>
                </c:pt>
                <c:pt idx="44">
                  <c:v>肛肠科</c:v>
                </c:pt>
                <c:pt idx="45">
                  <c:v>老年医学科</c:v>
                </c:pt>
                <c:pt idx="46">
                  <c:v>眼科</c:v>
                </c:pt>
                <c:pt idx="47">
                  <c:v>脊柱骨科</c:v>
                </c:pt>
                <c:pt idx="48">
                  <c:v>心病三科</c:v>
                </c:pt>
                <c:pt idx="49">
                  <c:v>妇二科</c:v>
                </c:pt>
                <c:pt idx="50">
                  <c:v>推拿科</c:v>
                </c:pt>
                <c:pt idx="51">
                  <c:v>妇科</c:v>
                </c:pt>
                <c:pt idx="52">
                  <c:v>脑病三科</c:v>
                </c:pt>
                <c:pt idx="53">
                  <c:v>泌尿外科</c:v>
                </c:pt>
                <c:pt idx="54">
                  <c:v>治未病中心</c:v>
                </c:pt>
                <c:pt idx="55">
                  <c:v>中医外治中心</c:v>
                </c:pt>
                <c:pt idx="56">
                  <c:v>皮肤科</c:v>
                </c:pt>
                <c:pt idx="57">
                  <c:v>神经内科</c:v>
                </c:pt>
                <c:pt idx="58">
                  <c:v>西区重症医学科</c:v>
                </c:pt>
                <c:pt idx="59">
                  <c:v>运动损伤骨科</c:v>
                </c:pt>
                <c:pt idx="60">
                  <c:v>妇科妇二科合并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99.41734610260035</c:v>
                </c:pt>
                <c:pt idx="2">
                  <c:v>98.81349905187066</c:v>
                </c:pt>
                <c:pt idx="3">
                  <c:v>98.3242518066232</c:v>
                </c:pt>
                <c:pt idx="4">
                  <c:v>97.71162872475686</c:v>
                </c:pt>
                <c:pt idx="5">
                  <c:v>96.80483523169262</c:v>
                </c:pt>
                <c:pt idx="6">
                  <c:v>90.00946864732911</c:v>
                </c:pt>
                <c:pt idx="7">
                  <c:v>88.04506294570427</c:v>
                </c:pt>
                <c:pt idx="8">
                  <c:v>87.44122055687633</c:v>
                </c:pt>
                <c:pt idx="9">
                  <c:v>86.21929417317295</c:v>
                </c:pt>
                <c:pt idx="10">
                  <c:v>83.9674767044694</c:v>
                </c:pt>
                <c:pt idx="11">
                  <c:v>83.13367116411699</c:v>
                </c:pt>
                <c:pt idx="12">
                  <c:v>78.89634391702876</c:v>
                </c:pt>
                <c:pt idx="13">
                  <c:v>78.64051833105216</c:v>
                </c:pt>
                <c:pt idx="14">
                  <c:v>77.88363839231421</c:v>
                </c:pt>
                <c:pt idx="15">
                  <c:v>76.23808390938507</c:v>
                </c:pt>
                <c:pt idx="16">
                  <c:v>76.20996182200639</c:v>
                </c:pt>
                <c:pt idx="17">
                  <c:v>76.09414037784283</c:v>
                </c:pt>
                <c:pt idx="18">
                  <c:v>75.29994167037978</c:v>
                </c:pt>
                <c:pt idx="19">
                  <c:v>71.31955737286323</c:v>
                </c:pt>
                <c:pt idx="20">
                  <c:v>71.30923023948374</c:v>
                </c:pt>
                <c:pt idx="21">
                  <c:v>71.12367840184629</c:v>
                </c:pt>
                <c:pt idx="22">
                  <c:v>70.66752620455837</c:v>
                </c:pt>
                <c:pt idx="23">
                  <c:v>69.96173067113249</c:v>
                </c:pt>
                <c:pt idx="24">
                  <c:v>61.35384743323027</c:v>
                </c:pt>
                <c:pt idx="25">
                  <c:v>58.32715703940444</c:v>
                </c:pt>
                <c:pt idx="26">
                  <c:v>57.47349334794856</c:v>
                </c:pt>
                <c:pt idx="27">
                  <c:v>57.41866557257915</c:v>
                </c:pt>
                <c:pt idx="28">
                  <c:v>56.80082016415682</c:v>
                </c:pt>
                <c:pt idx="29">
                  <c:v>49.683203682096455</c:v>
                </c:pt>
                <c:pt idx="30">
                  <c:v>48.24669427243286</c:v>
                </c:pt>
                <c:pt idx="31">
                  <c:v>48.08080932397918</c:v>
                </c:pt>
                <c:pt idx="32">
                  <c:v>47.35255986738125</c:v>
                </c:pt>
                <c:pt idx="33">
                  <c:v>45.358377128773355</c:v>
                </c:pt>
                <c:pt idx="34">
                  <c:v>44.18894784862146</c:v>
                </c:pt>
                <c:pt idx="35">
                  <c:v>43.81514809510146</c:v>
                </c:pt>
                <c:pt idx="36">
                  <c:v>39.568359869096966</c:v>
                </c:pt>
                <c:pt idx="37">
                  <c:v>37.67932320932283</c:v>
                </c:pt>
                <c:pt idx="38">
                  <c:v>37.32595408233851</c:v>
                </c:pt>
                <c:pt idx="39">
                  <c:v>33.923129660045994</c:v>
                </c:pt>
                <c:pt idx="40">
                  <c:v>33.835497092163166</c:v>
                </c:pt>
                <c:pt idx="41">
                  <c:v>31.504250496419505</c:v>
                </c:pt>
                <c:pt idx="42">
                  <c:v>30.592264847651833</c:v>
                </c:pt>
                <c:pt idx="43">
                  <c:v>27.110565981693554</c:v>
                </c:pt>
                <c:pt idx="44">
                  <c:v>24.95358127956176</c:v>
                </c:pt>
                <c:pt idx="45">
                  <c:v>24.496057902816062</c:v>
                </c:pt>
                <c:pt idx="46">
                  <c:v>21.770035403398655</c:v>
                </c:pt>
                <c:pt idx="47">
                  <c:v>21.74569335268304</c:v>
                </c:pt>
                <c:pt idx="48">
                  <c:v>16.417394768938244</c:v>
                </c:pt>
                <c:pt idx="49">
                  <c:v>13.357196485982483</c:v>
                </c:pt>
                <c:pt idx="50">
                  <c:v>12.845040689802422</c:v>
                </c:pt>
                <c:pt idx="51">
                  <c:v>12.804197071761372</c:v>
                </c:pt>
                <c:pt idx="52">
                  <c:v>11.777721542244409</c:v>
                </c:pt>
                <c:pt idx="53">
                  <c:v>11.049203919388495</c:v>
                </c:pt>
                <c:pt idx="54">
                  <c:v>10.914543641182398</c:v>
                </c:pt>
                <c:pt idx="55">
                  <c:v>5.346562553991338</c:v>
                </c:pt>
                <c:pt idx="56">
                  <c:v>5.018882837851587</c:v>
                </c:pt>
                <c:pt idx="57">
                  <c:v>3.5976560564487166</c:v>
                </c:pt>
                <c:pt idx="58">
                  <c:v>2.524563773269742</c:v>
                </c:pt>
                <c:pt idx="59">
                  <c:v>1.2158661517659919</c:v>
                </c:pt>
                <c:pt idx="60">
                  <c:v>0.21969239416987546</c:v>
                </c:pt>
                <c:pt idx="61">
                  <c:v>0.011500791499455387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7f3-c8d1-acaa-6b70a49b864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7f3-c8d1-acaa-6b70a49b864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7f3-c8d1-acaa-6b70a49b864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7f3-c8d1-acaa-6b70a49b864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7f3-c8d1-acaa-6b70a49b864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7f3-c8d1-acaa-6b70a49b864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7f3-c8d1-acaa-6b70a49b864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7f3-c8d1-acaa-6b70a49b864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7f3-c8d1-acaa-6b70a49b864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7f3-c8d1-acaa-6b70a49b864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7f3-c8d1-acaa-6b70a49b864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7f3-c8d1-acaa-6b70a49b864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7f3-c8d1-acaa-6b70a49b864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7f3-c8d1-acaa-6b70a49b864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7f3-c8d1-acaa-6b70a49b864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7f3-c8d1-acaa-6b70a49b864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7f3-c8d1-acaa-6b70a49b864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7f3-c8d1-acaa-6b70a49b864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7f3-c8d1-acaa-6b70a49b864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7f3-c8d1-acaa-6b70a49b864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55.33294631865844</c:v>
                </c:pt>
                <c:pt idx="1">
                  <c:v>44.42734742793469</c:v>
                </c:pt>
                <c:pt idx="2">
                  <c:v>29.63309459368641</c:v>
                </c:pt>
                <c:pt idx="3">
                  <c:v>46.44431472377819</c:v>
                </c:pt>
                <c:pt idx="4">
                  <c:v>30.639391110152875</c:v>
                </c:pt>
                <c:pt idx="5">
                  <c:v>53.82442338268834</c:v>
                </c:pt>
                <c:pt idx="6">
                  <c:v>40.16080751564689</c:v>
                </c:pt>
                <c:pt idx="7">
                  <c:v>52.248237040764224</c:v>
                </c:pt>
                <c:pt idx="8">
                  <c:v>58.0963092149763</c:v>
                </c:pt>
                <c:pt idx="9">
                  <c:v>42.53274300390597</c:v>
                </c:pt>
                <c:pt idx="10">
                  <c:v>26.492499530546283</c:v>
                </c:pt>
                <c:pt idx="11">
                  <c:v>40.34992237788977</c:v>
                </c:pt>
                <c:pt idx="12">
                  <c:v>44.995283969488206</c:v>
                </c:pt>
                <c:pt idx="13">
                  <c:v>61.88184655524875</c:v>
                </c:pt>
                <c:pt idx="14">
                  <c:v>29.875063942443287</c:v>
                </c:pt>
                <c:pt idx="15">
                  <c:v>38.79826502761213</c:v>
                </c:pt>
                <c:pt idx="16">
                  <c:v>37.82555970775295</c:v>
                </c:pt>
                <c:pt idx="17">
                  <c:v>37.25204348630594</c:v>
                </c:pt>
                <c:pt idx="18">
                  <c:v>50.71601134491583</c:v>
                </c:pt>
                <c:pt idx="19">
                  <c:v>58.04613148932067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50.312684082180674</c:v>
                </c:pt>
                <c:pt idx="1">
                  <c:v>40.68006167579598</c:v>
                </c:pt>
                <c:pt idx="2">
                  <c:v>40.544854474317724</c:v>
                </c:pt>
                <c:pt idx="3">
                  <c:v>38.477416865431664</c:v>
                </c:pt>
                <c:pt idx="4">
                  <c:v>37.32606298891086</c:v>
                </c:pt>
                <c:pt idx="5">
                  <c:v>35.15027812300613</c:v>
                </c:pt>
                <c:pt idx="6">
                  <c:v>34.08697542864056</c:v>
                </c:pt>
                <c:pt idx="7">
                  <c:v>33.88145239422808</c:v>
                </c:pt>
                <c:pt idx="8">
                  <c:v>32.401679828920734</c:v>
                </c:pt>
                <c:pt idx="9">
                  <c:v>32.25975791842871</c:v>
                </c:pt>
                <c:pt idx="10">
                  <c:v>31.600188815999694</c:v>
                </c:pt>
                <c:pt idx="11">
                  <c:v>31.597590486118133</c:v>
                </c:pt>
                <c:pt idx="12">
                  <c:v>31.360403279021124</c:v>
                </c:pt>
                <c:pt idx="13">
                  <c:v>30.92069582973388</c:v>
                </c:pt>
                <c:pt idx="14">
                  <c:v>30.919436277933762</c:v>
                </c:pt>
                <c:pt idx="15">
                  <c:v>30.58155231845131</c:v>
                </c:pt>
                <c:pt idx="16">
                  <c:v>30.215973075336876</c:v>
                </c:pt>
                <c:pt idx="17">
                  <c:v>29.838749596546485</c:v>
                </c:pt>
                <c:pt idx="18">
                  <c:v>28.695464363844717</c:v>
                </c:pt>
                <c:pt idx="19">
                  <c:v>28.427021931587365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12b-2209-808c-ec7633ffcaa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12b-2209-808c-ec7633ffcaa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12b-2209-808c-ec7633ffcaa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12b-2209-808c-ec7633ffcaa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12b-2209-808c-ec7633ffcaa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12b-2209-808c-ec7633ffcaa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12b-2209-808c-ec7633ffcaa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12b-2209-808c-ec7633ffcaa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12b-2209-808c-ec7633ffcaa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12b-2209-808c-ec7633ffcaa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12b-2209-808c-ec7633ffcaa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12b-2209-808c-ec7633ffcaa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12b-2209-808c-ec7633ffcaa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12b-2209-808c-ec7633ffcaa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12b-2209-808c-ec7633ffcaa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12b-2209-808c-ec7633ffcaa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12b-2209-808c-ec7633ffcaa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12b-2209-808c-ec7633ffcaa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12b-2209-808c-ec7633ffcaa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12b-2209-808c-ec7633ffcaa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35.490953490187785</c:v>
                </c:pt>
                <c:pt idx="1">
                  <c:v>33.21869121849541</c:v>
                </c:pt>
                <c:pt idx="2">
                  <c:v>31.645401419891268</c:v>
                </c:pt>
                <c:pt idx="3">
                  <c:v>43.1626860182986</c:v>
                </c:pt>
                <c:pt idx="4">
                  <c:v>45.74759849987629</c:v>
                </c:pt>
                <c:pt idx="5">
                  <c:v>32.935041973604754</c:v>
                </c:pt>
                <c:pt idx="6">
                  <c:v>44.94399637567012</c:v>
                </c:pt>
                <c:pt idx="7">
                  <c:v>43.00776601136286</c:v>
                </c:pt>
                <c:pt idx="8">
                  <c:v>42.68228443653892</c:v>
                </c:pt>
                <c:pt idx="9">
                  <c:v>26.935592261104205</c:v>
                </c:pt>
                <c:pt idx="10">
                  <c:v>28.235513324690185</c:v>
                </c:pt>
                <c:pt idx="11">
                  <c:v>52.733182912665626</c:v>
                </c:pt>
                <c:pt idx="12">
                  <c:v>35.227358538566406</c:v>
                </c:pt>
                <c:pt idx="13">
                  <c:v>34.360054598956765</c:v>
                </c:pt>
                <c:pt idx="14">
                  <c:v>56.49332386696996</c:v>
                </c:pt>
                <c:pt idx="15">
                  <c:v>31.836164712714655</c:v>
                </c:pt>
                <c:pt idx="16">
                  <c:v>52.433178635015764</c:v>
                </c:pt>
                <c:pt idx="17">
                  <c:v>28.8097846444918</c:v>
                </c:pt>
                <c:pt idx="18">
                  <c:v>26.183712022001547</c:v>
                </c:pt>
                <c:pt idx="19">
                  <c:v>11.16317397016479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50.312684082180674</c:v>
                </c:pt>
                <c:pt idx="1">
                  <c:v>40.68006167579598</c:v>
                </c:pt>
                <c:pt idx="2">
                  <c:v>40.544854474317724</c:v>
                </c:pt>
                <c:pt idx="3">
                  <c:v>38.477416865431664</c:v>
                </c:pt>
                <c:pt idx="4">
                  <c:v>37.32606298891086</c:v>
                </c:pt>
                <c:pt idx="5">
                  <c:v>35.15027812300613</c:v>
                </c:pt>
                <c:pt idx="6">
                  <c:v>34.08697542864056</c:v>
                </c:pt>
                <c:pt idx="7">
                  <c:v>33.88145239422808</c:v>
                </c:pt>
                <c:pt idx="8">
                  <c:v>32.401679828920734</c:v>
                </c:pt>
                <c:pt idx="9">
                  <c:v>32.25975791842871</c:v>
                </c:pt>
                <c:pt idx="10">
                  <c:v>31.600188815999694</c:v>
                </c:pt>
                <c:pt idx="11">
                  <c:v>31.597590486118133</c:v>
                </c:pt>
                <c:pt idx="12">
                  <c:v>31.360403279021124</c:v>
                </c:pt>
                <c:pt idx="13">
                  <c:v>30.92069582973388</c:v>
                </c:pt>
                <c:pt idx="14">
                  <c:v>30.919436277933762</c:v>
                </c:pt>
                <c:pt idx="15">
                  <c:v>30.58155231845131</c:v>
                </c:pt>
                <c:pt idx="16">
                  <c:v>30.215973075336876</c:v>
                </c:pt>
                <c:pt idx="17">
                  <c:v>29.838749596546485</c:v>
                </c:pt>
                <c:pt idx="18">
                  <c:v>28.695464363844717</c:v>
                </c:pt>
                <c:pt idx="19">
                  <c:v>28.427021931587365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636-23fe-b4ac-c5af8343db1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636-23fe-b4ac-c5af8343db1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636-23fe-b4ac-c5af8343db1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636-23fe-b4ac-c5af8343db1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636-23fe-b4ac-c5af8343db1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636-23fe-b4ac-c5af8343db1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636-23fe-b4ac-c5af8343db1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636-23fe-b4ac-c5af8343db1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636-23fe-b4ac-c5af8343db1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636-23fe-b4ac-c5af8343db1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636-23fe-b4ac-c5af8343db1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636-23fe-b4ac-c5af8343db1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636-23fe-b4ac-c5af8343db1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636-23fe-b4ac-c5af8343db1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636-23fe-b4ac-c5af8343db1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636-23fe-b4ac-c5af8343db1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636-23fe-b4ac-c5af8343db1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636-23fe-b4ac-c5af8343db1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636-23fe-b4ac-c5af8343db1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636-23fe-b4ac-c5af8343db1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52.804613607067665</c:v>
                </c:pt>
                <c:pt idx="1">
                  <c:v>58.09083196578103</c:v>
                </c:pt>
                <c:pt idx="2">
                  <c:v>44.3704469735025</c:v>
                </c:pt>
                <c:pt idx="3">
                  <c:v>55.64465651461523</c:v>
                </c:pt>
                <c:pt idx="4">
                  <c:v>51.35313621648488</c:v>
                </c:pt>
                <c:pt idx="5">
                  <c:v>32.094007027311804</c:v>
                </c:pt>
                <c:pt idx="6">
                  <c:v>50.49168552806541</c:v>
                </c:pt>
                <c:pt idx="7">
                  <c:v>68.8094066547045</c:v>
                </c:pt>
                <c:pt idx="8">
                  <c:v>49.4684502086792</c:v>
                </c:pt>
                <c:pt idx="9">
                  <c:v>70.56443091275683</c:v>
                </c:pt>
                <c:pt idx="10">
                  <c:v>33.80454463042868</c:v>
                </c:pt>
                <c:pt idx="11">
                  <c:v>22.320423366542</c:v>
                </c:pt>
                <c:pt idx="12">
                  <c:v>51.95625122747028</c:v>
                </c:pt>
                <c:pt idx="13">
                  <c:v>86.27682513343133</c:v>
                </c:pt>
                <c:pt idx="14">
                  <c:v>60.9253899155745</c:v>
                </c:pt>
                <c:pt idx="15">
                  <c:v>31.1864417699486</c:v>
                </c:pt>
                <c:pt idx="16">
                  <c:v>34.59749149007799</c:v>
                </c:pt>
                <c:pt idx="17">
                  <c:v>66.24386166415677</c:v>
                </c:pt>
                <c:pt idx="18">
                  <c:v>69.36987831391434</c:v>
                </c:pt>
                <c:pt idx="19">
                  <c:v>81.13178269769584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50.312684082180674</c:v>
                </c:pt>
                <c:pt idx="1">
                  <c:v>40.68006167579598</c:v>
                </c:pt>
                <c:pt idx="2">
                  <c:v>40.544854474317724</c:v>
                </c:pt>
                <c:pt idx="3">
                  <c:v>38.477416865431664</c:v>
                </c:pt>
                <c:pt idx="4">
                  <c:v>37.32606298891086</c:v>
                </c:pt>
                <c:pt idx="5">
                  <c:v>35.15027812300613</c:v>
                </c:pt>
                <c:pt idx="6">
                  <c:v>34.08697542864056</c:v>
                </c:pt>
                <c:pt idx="7">
                  <c:v>33.88145239422808</c:v>
                </c:pt>
                <c:pt idx="8">
                  <c:v>32.401679828920734</c:v>
                </c:pt>
                <c:pt idx="9">
                  <c:v>32.25975791842871</c:v>
                </c:pt>
                <c:pt idx="10">
                  <c:v>31.600188815999694</c:v>
                </c:pt>
                <c:pt idx="11">
                  <c:v>31.597590486118133</c:v>
                </c:pt>
                <c:pt idx="12">
                  <c:v>31.360403279021124</c:v>
                </c:pt>
                <c:pt idx="13">
                  <c:v>30.92069582973388</c:v>
                </c:pt>
                <c:pt idx="14">
                  <c:v>30.919436277933762</c:v>
                </c:pt>
                <c:pt idx="15">
                  <c:v>30.58155231845131</c:v>
                </c:pt>
                <c:pt idx="16">
                  <c:v>30.215973075336876</c:v>
                </c:pt>
                <c:pt idx="17">
                  <c:v>29.838749596546485</c:v>
                </c:pt>
                <c:pt idx="18">
                  <c:v>28.695464363844717</c:v>
                </c:pt>
                <c:pt idx="19">
                  <c:v>28.427021931587365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cbb-b717-8116-8124f04fdde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cbb-b717-8116-8124f04fdde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cbb-b717-8116-8124f04fdde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cbb-b717-8116-8124f04fdde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cbb-b717-8116-8124f04fdde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cbb-b717-8116-8124f04fdde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cbb-b717-8116-8124f04fdde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cbb-b717-8116-8124f04fdde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cbb-b717-8116-8124f04fdde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cbb-b717-8116-8124f04fdde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cbb-b717-8116-8124f04fdde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cbb-b717-8116-8124f04fdde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cbb-b717-8116-8124f04fdde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cbb-b717-8116-8124f04fdde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cbb-b717-8116-8124f04fdde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cbb-b717-8116-8124f04fdde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cbb-b717-8116-8124f04fdde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cbb-b717-8116-8124f04fdde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cbb-b717-8116-8124f04fdde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cbb-b717-8116-8124f04fdde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8.18992223089542</c:v>
                </c:pt>
                <c:pt idx="1">
                  <c:v>28.073133610483417</c:v>
                </c:pt>
                <c:pt idx="2">
                  <c:v>4.895646474677066</c:v>
                </c:pt>
                <c:pt idx="3">
                  <c:v>19.336666728461665</c:v>
                </c:pt>
                <c:pt idx="4">
                  <c:v>27.476236884081533</c:v>
                </c:pt>
                <c:pt idx="5">
                  <c:v>20.99261768414345</c:v>
                </c:pt>
                <c:pt idx="6">
                  <c:v>20.69844152232315</c:v>
                </c:pt>
                <c:pt idx="7">
                  <c:v>40.544854474317724</c:v>
                </c:pt>
                <c:pt idx="8">
                  <c:v>16.056042830550044</c:v>
                </c:pt>
                <c:pt idx="9">
                  <c:v>30.58155231845131</c:v>
                </c:pt>
                <c:pt idx="10">
                  <c:v>14.043295986013092</c:v>
                </c:pt>
                <c:pt idx="11">
                  <c:v>34.08697542864056</c:v>
                </c:pt>
                <c:pt idx="12">
                  <c:v>31.360403279021124</c:v>
                </c:pt>
                <c:pt idx="13">
                  <c:v>22.88937065378455</c:v>
                </c:pt>
                <c:pt idx="14">
                  <c:v>9.896716576622456</c:v>
                </c:pt>
                <c:pt idx="15">
                  <c:v>17.955693621105578</c:v>
                </c:pt>
                <c:pt idx="16">
                  <c:v>35.15027812300613</c:v>
                </c:pt>
                <c:pt idx="17">
                  <c:v>30.919436277933762</c:v>
                </c:pt>
                <c:pt idx="18">
                  <c:v>18.615710291487705</c:v>
                </c:pt>
                <c:pt idx="19">
                  <c:v>16.361923011801256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76.75059445234336</c:v>
                </c:pt>
                <c:pt idx="1">
                  <c:v>63.2246891922925</c:v>
                </c:pt>
                <c:pt idx="2">
                  <c:v>62.9982233866244</c:v>
                </c:pt>
                <c:pt idx="3">
                  <c:v>62.10205015174345</c:v>
                </c:pt>
                <c:pt idx="4">
                  <c:v>61.97471857544201</c:v>
                </c:pt>
                <c:pt idx="5">
                  <c:v>61.92682171486006</c:v>
                </c:pt>
                <c:pt idx="6">
                  <c:v>61.86156568484767</c:v>
                </c:pt>
                <c:pt idx="7">
                  <c:v>60.90254589962562</c:v>
                </c:pt>
                <c:pt idx="8">
                  <c:v>60.626222857260444</c:v>
                </c:pt>
                <c:pt idx="9">
                  <c:v>60.25606087511074</c:v>
                </c:pt>
                <c:pt idx="10">
                  <c:v>59.966470044858916</c:v>
                </c:pt>
                <c:pt idx="11">
                  <c:v>59.928741654912066</c:v>
                </c:pt>
                <c:pt idx="12">
                  <c:v>59.75054732890637</c:v>
                </c:pt>
                <c:pt idx="13">
                  <c:v>58.725516081657126</c:v>
                </c:pt>
                <c:pt idx="14">
                  <c:v>57.64164235221664</c:v>
                </c:pt>
                <c:pt idx="15">
                  <c:v>56.11503371653635</c:v>
                </c:pt>
                <c:pt idx="16">
                  <c:v>55.84324210058253</c:v>
                </c:pt>
                <c:pt idx="17">
                  <c:v>55.13523419237393</c:v>
                </c:pt>
                <c:pt idx="18">
                  <c:v>53.805499577933944</c:v>
                </c:pt>
                <c:pt idx="19">
                  <c:v>53.03627536560987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b2a-9fa1-951a-e9534aa7892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b2a-9fa1-951a-e9534aa7892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b2a-9fa1-951a-e9534aa7892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b2a-9fa1-951a-e9534aa7892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b2a-9fa1-951a-e9534aa7892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b2a-9fa1-951a-e9534aa7892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b2a-9fa1-951a-e9534aa7892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b2a-9fa1-951a-e9534aa7892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b2a-9fa1-951a-e9534aa7892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b2a-9fa1-951a-e9534aa7892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b2a-9fa1-951a-e9534aa7892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b2a-9fa1-951a-e9534aa7892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b2a-9fa1-951a-e9534aa7892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b2a-9fa1-951a-e9534aa7892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b2a-9fa1-951a-e9534aa7892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b2a-9fa1-951a-e9534aa7892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b2a-9fa1-951a-e9534aa7892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b2a-9fa1-951a-e9534aa7892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b2a-9fa1-951a-e9534aa7892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b2a-9fa1-951a-e9534aa7892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52.08029129655309</c:v>
                </c:pt>
                <c:pt idx="1">
                  <c:v>50.438201365289096</c:v>
                </c:pt>
                <c:pt idx="2">
                  <c:v>40.4242685283925</c:v>
                </c:pt>
                <c:pt idx="3">
                  <c:v>51.03864653493508</c:v>
                </c:pt>
                <c:pt idx="4">
                  <c:v>62.72565041459312</c:v>
                </c:pt>
                <c:pt idx="5">
                  <c:v>54.3934061272129</c:v>
                </c:pt>
                <c:pt idx="6">
                  <c:v>52.84117618255473</c:v>
                </c:pt>
                <c:pt idx="7">
                  <c:v>39.88403476636862</c:v>
                </c:pt>
                <c:pt idx="8">
                  <c:v>65.03920197527074</c:v>
                </c:pt>
                <c:pt idx="9">
                  <c:v>59.03479074517919</c:v>
                </c:pt>
                <c:pt idx="10">
                  <c:v>65.32185482592932</c:v>
                </c:pt>
                <c:pt idx="11">
                  <c:v>52.250046074799876</c:v>
                </c:pt>
                <c:pt idx="12">
                  <c:v>47.204361111083905</c:v>
                </c:pt>
                <c:pt idx="13">
                  <c:v>66.06776086868317</c:v>
                </c:pt>
                <c:pt idx="14">
                  <c:v>45.792104055527645</c:v>
                </c:pt>
                <c:pt idx="15">
                  <c:v>65.93508666235454</c:v>
                </c:pt>
                <c:pt idx="16">
                  <c:v>50.72606043836101</c:v>
                </c:pt>
                <c:pt idx="17">
                  <c:v>48.06159409360151</c:v>
                </c:pt>
                <c:pt idx="18">
                  <c:v>43.23539147350448</c:v>
                </c:pt>
                <c:pt idx="19">
                  <c:v>55.38497050208066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76.75059445234336</c:v>
                </c:pt>
                <c:pt idx="1">
                  <c:v>63.2246891922925</c:v>
                </c:pt>
                <c:pt idx="2">
                  <c:v>62.9982233866244</c:v>
                </c:pt>
                <c:pt idx="3">
                  <c:v>62.10205015174345</c:v>
                </c:pt>
                <c:pt idx="4">
                  <c:v>61.97471857544201</c:v>
                </c:pt>
                <c:pt idx="5">
                  <c:v>61.92682171486006</c:v>
                </c:pt>
                <c:pt idx="6">
                  <c:v>61.86156568484767</c:v>
                </c:pt>
                <c:pt idx="7">
                  <c:v>60.90254589962562</c:v>
                </c:pt>
                <c:pt idx="8">
                  <c:v>60.626222857260444</c:v>
                </c:pt>
                <c:pt idx="9">
                  <c:v>60.25606087511074</c:v>
                </c:pt>
                <c:pt idx="10">
                  <c:v>59.966470044858916</c:v>
                </c:pt>
                <c:pt idx="11">
                  <c:v>59.928741654912066</c:v>
                </c:pt>
                <c:pt idx="12">
                  <c:v>59.75054732890637</c:v>
                </c:pt>
                <c:pt idx="13">
                  <c:v>58.725516081657126</c:v>
                </c:pt>
                <c:pt idx="14">
                  <c:v>57.64164235221664</c:v>
                </c:pt>
                <c:pt idx="15">
                  <c:v>56.11503371653635</c:v>
                </c:pt>
                <c:pt idx="16">
                  <c:v>55.84324210058253</c:v>
                </c:pt>
                <c:pt idx="17">
                  <c:v>55.13523419237393</c:v>
                </c:pt>
                <c:pt idx="18">
                  <c:v>53.805499577933944</c:v>
                </c:pt>
                <c:pt idx="19">
                  <c:v>53.03627536560987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723-baed-7c8f-c995b325376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723-baed-7c8f-c995b325376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723-baed-7c8f-c995b325376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723-baed-7c8f-c995b325376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723-baed-7c8f-c995b325376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723-baed-7c8f-c995b325376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723-baed-7c8f-c995b325376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723-baed-7c8f-c995b325376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723-baed-7c8f-c995b325376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723-baed-7c8f-c995b325376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723-baed-7c8f-c995b325376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723-baed-7c8f-c995b325376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723-baed-7c8f-c995b325376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723-baed-7c8f-c995b325376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723-baed-7c8f-c995b325376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723-baed-7c8f-c995b325376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723-baed-7c8f-c995b325376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723-baed-7c8f-c995b325376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723-baed-7c8f-c995b325376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723-baed-7c8f-c995b325376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48.583390299684154</c:v>
                </c:pt>
                <c:pt idx="1">
                  <c:v>48.63604002413354</c:v>
                </c:pt>
                <c:pt idx="2">
                  <c:v>47.424887086076815</c:v>
                </c:pt>
                <c:pt idx="3">
                  <c:v>48.56176823342289</c:v>
                </c:pt>
                <c:pt idx="4">
                  <c:v>44.795481651106016</c:v>
                </c:pt>
                <c:pt idx="5">
                  <c:v>53.71265243384163</c:v>
                </c:pt>
                <c:pt idx="6">
                  <c:v>51.44996027231725</c:v>
                </c:pt>
                <c:pt idx="7">
                  <c:v>53.70885901931949</c:v>
                </c:pt>
                <c:pt idx="8">
                  <c:v>39.24835809448008</c:v>
                </c:pt>
                <c:pt idx="9">
                  <c:v>36.78527116941443</c:v>
                </c:pt>
                <c:pt idx="10">
                  <c:v>51.52038709722439</c:v>
                </c:pt>
                <c:pt idx="11">
                  <c:v>51.01347826667604</c:v>
                </c:pt>
                <c:pt idx="12">
                  <c:v>60.55769550873286</c:v>
                </c:pt>
                <c:pt idx="13">
                  <c:v>47.859144639075474</c:v>
                </c:pt>
                <c:pt idx="14">
                  <c:v>52.103017741211566</c:v>
                </c:pt>
                <c:pt idx="15">
                  <c:v>34.600633737905575</c:v>
                </c:pt>
                <c:pt idx="16">
                  <c:v>35.367329936932926</c:v>
                </c:pt>
                <c:pt idx="17">
                  <c:v>53.510015100711946</c:v>
                </c:pt>
                <c:pt idx="18">
                  <c:v>39.49443212037901</c:v>
                </c:pt>
                <c:pt idx="19">
                  <c:v>53.57652631836568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76.75059445234336</c:v>
                </c:pt>
                <c:pt idx="1">
                  <c:v>63.2246891922925</c:v>
                </c:pt>
                <c:pt idx="2">
                  <c:v>62.9982233866244</c:v>
                </c:pt>
                <c:pt idx="3">
                  <c:v>62.10205015174345</c:v>
                </c:pt>
                <c:pt idx="4">
                  <c:v>61.97471857544201</c:v>
                </c:pt>
                <c:pt idx="5">
                  <c:v>61.92682171486006</c:v>
                </c:pt>
                <c:pt idx="6">
                  <c:v>61.86156568484767</c:v>
                </c:pt>
                <c:pt idx="7">
                  <c:v>60.90254589962562</c:v>
                </c:pt>
                <c:pt idx="8">
                  <c:v>60.626222857260444</c:v>
                </c:pt>
                <c:pt idx="9">
                  <c:v>60.25606087511074</c:v>
                </c:pt>
                <c:pt idx="10">
                  <c:v>59.966470044858916</c:v>
                </c:pt>
                <c:pt idx="11">
                  <c:v>59.928741654912066</c:v>
                </c:pt>
                <c:pt idx="12">
                  <c:v>59.75054732890637</c:v>
                </c:pt>
                <c:pt idx="13">
                  <c:v>58.725516081657126</c:v>
                </c:pt>
                <c:pt idx="14">
                  <c:v>57.64164235221664</c:v>
                </c:pt>
                <c:pt idx="15">
                  <c:v>56.11503371653635</c:v>
                </c:pt>
                <c:pt idx="16">
                  <c:v>55.84324210058253</c:v>
                </c:pt>
                <c:pt idx="17">
                  <c:v>55.13523419237393</c:v>
                </c:pt>
                <c:pt idx="18">
                  <c:v>53.805499577933944</c:v>
                </c:pt>
                <c:pt idx="19">
                  <c:v>53.03627536560987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17-cc82-cf56-dac7d0746c6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17-cc82-cf56-dac7d0746c6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17-cc82-cf56-dac7d0746c6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117-cc82-cf56-dac7d0746c6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117-cc82-cf56-dac7d0746c6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17-cc82-cf56-dac7d0746c6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117-cc82-cf56-dac7d0746c6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117-cc82-cf56-dac7d0746c6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117-cc82-cf56-dac7d0746c6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117-cc82-cf56-dac7d0746c6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117-cc82-cf56-dac7d0746c6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117-cc82-cf56-dac7d0746c6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117-cc82-cf56-dac7d0746c6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117-cc82-cf56-dac7d0746c6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117-cc82-cf56-dac7d0746c6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117-cc82-cf56-dac7d0746c6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117-cc82-cf56-dac7d0746c6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117-cc82-cf56-dac7d0746c6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117-cc82-cf56-dac7d0746c6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117-cc82-cf56-dac7d0746c6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2.3814063537263213</c:v>
                </c:pt>
                <c:pt idx="1">
                  <c:v>2.142291150761948</c:v>
                </c:pt>
                <c:pt idx="2">
                  <c:v>2.129863336342849</c:v>
                </c:pt>
                <c:pt idx="3">
                  <c:v>2.076579979355517</c:v>
                </c:pt>
                <c:pt idx="4">
                  <c:v>12.003522438675668</c:v>
                </c:pt>
                <c:pt idx="5">
                  <c:v>13.345104431583145</c:v>
                </c:pt>
                <c:pt idx="6">
                  <c:v>2.713547678616346</c:v>
                </c:pt>
                <c:pt idx="7">
                  <c:v>2.280075486773198</c:v>
                </c:pt>
                <c:pt idx="8">
                  <c:v>8.295321340463168</c:v>
                </c:pt>
                <c:pt idx="9">
                  <c:v>2.1666603450910595</c:v>
                </c:pt>
                <c:pt idx="10">
                  <c:v>2.64207183681864</c:v>
                </c:pt>
                <c:pt idx="11">
                  <c:v>1.2136360733982192</c:v>
                </c:pt>
                <c:pt idx="12">
                  <c:v>2.0423644483767993</c:v>
                </c:pt>
                <c:pt idx="13">
                  <c:v>3.184864692766714</c:v>
                </c:pt>
                <c:pt idx="14">
                  <c:v>5.082477955841311</c:v>
                </c:pt>
                <c:pt idx="15">
                  <c:v>1.2788039562528468</c:v>
                </c:pt>
                <c:pt idx="16">
                  <c:v>2.3837740217376453</c:v>
                </c:pt>
                <c:pt idx="17">
                  <c:v>1.8231402210934273</c:v>
                </c:pt>
                <c:pt idx="18">
                  <c:v>2.250242298212771</c:v>
                </c:pt>
                <c:pt idx="19">
                  <c:v>3.462496974142164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76.75059445234336</c:v>
                </c:pt>
                <c:pt idx="1">
                  <c:v>63.2246891922925</c:v>
                </c:pt>
                <c:pt idx="2">
                  <c:v>62.9982233866244</c:v>
                </c:pt>
                <c:pt idx="3">
                  <c:v>62.10205015174345</c:v>
                </c:pt>
                <c:pt idx="4">
                  <c:v>61.97471857544201</c:v>
                </c:pt>
                <c:pt idx="5">
                  <c:v>61.92682171486006</c:v>
                </c:pt>
                <c:pt idx="6">
                  <c:v>61.86156568484767</c:v>
                </c:pt>
                <c:pt idx="7">
                  <c:v>60.90254589962562</c:v>
                </c:pt>
                <c:pt idx="8">
                  <c:v>60.626222857260444</c:v>
                </c:pt>
                <c:pt idx="9">
                  <c:v>60.25606087511074</c:v>
                </c:pt>
                <c:pt idx="10">
                  <c:v>59.966470044858916</c:v>
                </c:pt>
                <c:pt idx="11">
                  <c:v>59.928741654912066</c:v>
                </c:pt>
                <c:pt idx="12">
                  <c:v>59.75054732890637</c:v>
                </c:pt>
                <c:pt idx="13">
                  <c:v>58.725516081657126</c:v>
                </c:pt>
                <c:pt idx="14">
                  <c:v>57.64164235221664</c:v>
                </c:pt>
                <c:pt idx="15">
                  <c:v>56.11503371653635</c:v>
                </c:pt>
                <c:pt idx="16">
                  <c:v>55.84324210058253</c:v>
                </c:pt>
                <c:pt idx="17">
                  <c:v>55.13523419237393</c:v>
                </c:pt>
                <c:pt idx="18">
                  <c:v>53.805499577933944</c:v>
                </c:pt>
                <c:pt idx="19">
                  <c:v>53.03627536560987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2bc-d853-16d5-eaa860048a7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2bc-d853-16d5-eaa860048a7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2bc-d853-16d5-eaa860048a7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2bc-d853-16d5-eaa860048a7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2bc-d853-16d5-eaa860048a7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2bc-d853-16d5-eaa860048a7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2bc-d853-16d5-eaa860048a7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2bc-d853-16d5-eaa860048a7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2bc-d853-16d5-eaa860048a7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2bc-d853-16d5-eaa860048a7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2bc-d853-16d5-eaa860048a7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2bc-d853-16d5-eaa860048a7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2bc-d853-16d5-eaa860048a7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2bc-d853-16d5-eaa860048a7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2bc-d853-16d5-eaa860048a7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2bc-d853-16d5-eaa860048a7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2bc-d853-16d5-eaa860048a7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2bc-d853-16d5-eaa860048a7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2bc-d853-16d5-eaa860048a7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2bc-d853-16d5-eaa860048a7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52.89536859495211</c:v>
                </c:pt>
                <c:pt idx="1">
                  <c:v>26.55528108147501</c:v>
                </c:pt>
                <c:pt idx="2">
                  <c:v>48.49419072992196</c:v>
                </c:pt>
                <c:pt idx="3">
                  <c:v>64.51240001430065</c:v>
                </c:pt>
                <c:pt idx="4">
                  <c:v>52.735366375378135</c:v>
                </c:pt>
                <c:pt idx="5">
                  <c:v>40.07399351775289</c:v>
                </c:pt>
                <c:pt idx="6">
                  <c:v>30.933866037618007</c:v>
                </c:pt>
                <c:pt idx="7">
                  <c:v>56.26149985070786</c:v>
                </c:pt>
                <c:pt idx="8">
                  <c:v>46.58930567786798</c:v>
                </c:pt>
                <c:pt idx="9">
                  <c:v>33.925758065167564</c:v>
                </c:pt>
                <c:pt idx="10">
                  <c:v>53.707837607910896</c:v>
                </c:pt>
                <c:pt idx="11">
                  <c:v>8.248827946222068</c:v>
                </c:pt>
                <c:pt idx="12">
                  <c:v>53.884996313472655</c:v>
                </c:pt>
                <c:pt idx="13">
                  <c:v>48.44040140210784</c:v>
                </c:pt>
                <c:pt idx="14">
                  <c:v>44.55586436727044</c:v>
                </c:pt>
                <c:pt idx="15">
                  <c:v>57.191266322219526</c:v>
                </c:pt>
                <c:pt idx="16">
                  <c:v>53.900353692471526</c:v>
                </c:pt>
                <c:pt idx="17">
                  <c:v>32.679877566899535</c:v>
                </c:pt>
                <c:pt idx="18">
                  <c:v>48.70976969391577</c:v>
                </c:pt>
                <c:pt idx="19">
                  <c:v>26.900232985447243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76.75059445234336</c:v>
                </c:pt>
                <c:pt idx="1">
                  <c:v>63.2246891922925</c:v>
                </c:pt>
                <c:pt idx="2">
                  <c:v>62.9982233866244</c:v>
                </c:pt>
                <c:pt idx="3">
                  <c:v>62.10205015174345</c:v>
                </c:pt>
                <c:pt idx="4">
                  <c:v>61.97471857544201</c:v>
                </c:pt>
                <c:pt idx="5">
                  <c:v>61.92682171486006</c:v>
                </c:pt>
                <c:pt idx="6">
                  <c:v>61.86156568484767</c:v>
                </c:pt>
                <c:pt idx="7">
                  <c:v>60.90254589962562</c:v>
                </c:pt>
                <c:pt idx="8">
                  <c:v>60.626222857260444</c:v>
                </c:pt>
                <c:pt idx="9">
                  <c:v>60.25606087511074</c:v>
                </c:pt>
                <c:pt idx="10">
                  <c:v>59.966470044858916</c:v>
                </c:pt>
                <c:pt idx="11">
                  <c:v>59.928741654912066</c:v>
                </c:pt>
                <c:pt idx="12">
                  <c:v>59.75054732890637</c:v>
                </c:pt>
                <c:pt idx="13">
                  <c:v>58.725516081657126</c:v>
                </c:pt>
                <c:pt idx="14">
                  <c:v>57.64164235221664</c:v>
                </c:pt>
                <c:pt idx="15">
                  <c:v>56.11503371653635</c:v>
                </c:pt>
                <c:pt idx="16">
                  <c:v>55.84324210058253</c:v>
                </c:pt>
                <c:pt idx="17">
                  <c:v>55.13523419237393</c:v>
                </c:pt>
                <c:pt idx="18">
                  <c:v>53.805499577933944</c:v>
                </c:pt>
                <c:pt idx="19">
                  <c:v>53.03627536560987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cb5-688d-3316-09545e5cf53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cb5-688d-3316-09545e5cf53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cb5-688d-3316-09545e5cf53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cb5-688d-3316-09545e5cf53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cb5-688d-3316-09545e5cf53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cb5-688d-3316-09545e5cf53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cb5-688d-3316-09545e5cf53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cb5-688d-3316-09545e5cf53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cb5-688d-3316-09545e5cf53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cb5-688d-3316-09545e5cf53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cb5-688d-3316-09545e5cf53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cb5-688d-3316-09545e5cf53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cb5-688d-3316-09545e5cf53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cb5-688d-3316-09545e5cf53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cb5-688d-3316-09545e5cf53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cb5-688d-3316-09545e5cf53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cb5-688d-3316-09545e5cf53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cb5-688d-3316-09545e5cf53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cb5-688d-3316-09545e5cf53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cb5-688d-3316-09545e5cf53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29.05339293971595</c:v>
                </c:pt>
                <c:pt idx="1">
                  <c:v>39.3543277555903</c:v>
                </c:pt>
                <c:pt idx="2">
                  <c:v>41.04537042675627</c:v>
                </c:pt>
                <c:pt idx="3">
                  <c:v>36.93643708513552</c:v>
                </c:pt>
                <c:pt idx="4">
                  <c:v>38.10303507960265</c:v>
                </c:pt>
                <c:pt idx="5">
                  <c:v>25.871385914717266</c:v>
                </c:pt>
                <c:pt idx="6">
                  <c:v>30.770458788463845</c:v>
                </c:pt>
                <c:pt idx="7">
                  <c:v>29.63309459368641</c:v>
                </c:pt>
                <c:pt idx="8">
                  <c:v>28.381349619356175</c:v>
                </c:pt>
                <c:pt idx="9">
                  <c:v>38.79826502761213</c:v>
                </c:pt>
                <c:pt idx="10">
                  <c:v>13.280578834284913</c:v>
                </c:pt>
                <c:pt idx="11">
                  <c:v>40.16080751564689</c:v>
                </c:pt>
                <c:pt idx="12">
                  <c:v>44.995283969488206</c:v>
                </c:pt>
                <c:pt idx="13">
                  <c:v>28.402447064845003</c:v>
                </c:pt>
                <c:pt idx="14">
                  <c:v>15.10324449637918</c:v>
                </c:pt>
                <c:pt idx="15">
                  <c:v>41.106223075081694</c:v>
                </c:pt>
                <c:pt idx="16">
                  <c:v>53.82442338268834</c:v>
                </c:pt>
                <c:pt idx="17">
                  <c:v>29.875063942443287</c:v>
                </c:pt>
                <c:pt idx="18">
                  <c:v>51.48649351847706</c:v>
                </c:pt>
                <c:pt idx="19">
                  <c:v>51.40159537370957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76.75059445234336</c:v>
                </c:pt>
                <c:pt idx="1">
                  <c:v>63.2246891922925</c:v>
                </c:pt>
                <c:pt idx="2">
                  <c:v>62.9982233866244</c:v>
                </c:pt>
                <c:pt idx="3">
                  <c:v>62.10205015174345</c:v>
                </c:pt>
                <c:pt idx="4">
                  <c:v>61.97471857544201</c:v>
                </c:pt>
                <c:pt idx="5">
                  <c:v>61.92682171486006</c:v>
                </c:pt>
                <c:pt idx="6">
                  <c:v>61.86156568484767</c:v>
                </c:pt>
                <c:pt idx="7">
                  <c:v>60.90254589962562</c:v>
                </c:pt>
                <c:pt idx="8">
                  <c:v>60.626222857260444</c:v>
                </c:pt>
                <c:pt idx="9">
                  <c:v>60.25606087511074</c:v>
                </c:pt>
                <c:pt idx="10">
                  <c:v>59.966470044858916</c:v>
                </c:pt>
                <c:pt idx="11">
                  <c:v>59.928741654912066</c:v>
                </c:pt>
                <c:pt idx="12">
                  <c:v>59.75054732890637</c:v>
                </c:pt>
                <c:pt idx="13">
                  <c:v>58.725516081657126</c:v>
                </c:pt>
                <c:pt idx="14">
                  <c:v>57.64164235221664</c:v>
                </c:pt>
                <c:pt idx="15">
                  <c:v>56.11503371653635</c:v>
                </c:pt>
                <c:pt idx="16">
                  <c:v>55.84324210058253</c:v>
                </c:pt>
                <c:pt idx="17">
                  <c:v>55.13523419237393</c:v>
                </c:pt>
                <c:pt idx="18">
                  <c:v>53.805499577933944</c:v>
                </c:pt>
                <c:pt idx="19">
                  <c:v>53.03627536560987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61f-ddc9-9b1a-d1c7d9b66c0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61f-ddc9-9b1a-d1c7d9b66c0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61f-ddc9-9b1a-d1c7d9b66c0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61f-ddc9-9b1a-d1c7d9b66c0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61f-ddc9-9b1a-d1c7d9b66c0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61f-ddc9-9b1a-d1c7d9b66c0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61f-ddc9-9b1a-d1c7d9b66c0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61f-ddc9-9b1a-d1c7d9b66c0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61f-ddc9-9b1a-d1c7d9b66c0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61f-ddc9-9b1a-d1c7d9b66c0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61f-ddc9-9b1a-d1c7d9b66c0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61f-ddc9-9b1a-d1c7d9b66c0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61f-ddc9-9b1a-d1c7d9b66c0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61f-ddc9-9b1a-d1c7d9b66c0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61f-ddc9-9b1a-d1c7d9b66c0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61f-ddc9-9b1a-d1c7d9b66c0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61f-ddc9-9b1a-d1c7d9b66c0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61f-ddc9-9b1a-d1c7d9b66c0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61f-ddc9-9b1a-d1c7d9b66c0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61f-ddc9-9b1a-d1c7d9b66c0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29.132091899757558</c:v>
                </c:pt>
                <c:pt idx="1">
                  <c:v>27.18388101127393</c:v>
                </c:pt>
                <c:pt idx="2">
                  <c:v>38.156688438256346</c:v>
                </c:pt>
                <c:pt idx="3">
                  <c:v>21.84162021063025</c:v>
                </c:pt>
                <c:pt idx="4">
                  <c:v>34.3497723985798</c:v>
                </c:pt>
                <c:pt idx="5">
                  <c:v>42.30221512915435</c:v>
                </c:pt>
                <c:pt idx="6">
                  <c:v>39.92391269372461</c:v>
                </c:pt>
                <c:pt idx="7">
                  <c:v>31.645401419891268</c:v>
                </c:pt>
                <c:pt idx="8">
                  <c:v>39.53158222258127</c:v>
                </c:pt>
                <c:pt idx="9">
                  <c:v>31.836164712714655</c:v>
                </c:pt>
                <c:pt idx="10">
                  <c:v>41.95487287624783</c:v>
                </c:pt>
                <c:pt idx="11">
                  <c:v>44.94399637567012</c:v>
                </c:pt>
                <c:pt idx="12">
                  <c:v>35.227358538566406</c:v>
                </c:pt>
                <c:pt idx="13">
                  <c:v>28.84705089398443</c:v>
                </c:pt>
                <c:pt idx="14">
                  <c:v>38.49863055200631</c:v>
                </c:pt>
                <c:pt idx="15">
                  <c:v>32.540956296944756</c:v>
                </c:pt>
                <c:pt idx="16">
                  <c:v>32.935041973604754</c:v>
                </c:pt>
                <c:pt idx="17">
                  <c:v>56.49332386696996</c:v>
                </c:pt>
                <c:pt idx="18">
                  <c:v>27.632821974827664</c:v>
                </c:pt>
                <c:pt idx="19">
                  <c:v>44.10459419499642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76.75059445234336</c:v>
                </c:pt>
                <c:pt idx="1">
                  <c:v>63.2246891922925</c:v>
                </c:pt>
                <c:pt idx="2">
                  <c:v>62.9982233866244</c:v>
                </c:pt>
                <c:pt idx="3">
                  <c:v>62.10205015174345</c:v>
                </c:pt>
                <c:pt idx="4">
                  <c:v>61.97471857544201</c:v>
                </c:pt>
                <c:pt idx="5">
                  <c:v>61.92682171486006</c:v>
                </c:pt>
                <c:pt idx="6">
                  <c:v>61.86156568484767</c:v>
                </c:pt>
                <c:pt idx="7">
                  <c:v>60.90254589962562</c:v>
                </c:pt>
                <c:pt idx="8">
                  <c:v>60.626222857260444</c:v>
                </c:pt>
                <c:pt idx="9">
                  <c:v>60.25606087511074</c:v>
                </c:pt>
                <c:pt idx="10">
                  <c:v>59.966470044858916</c:v>
                </c:pt>
                <c:pt idx="11">
                  <c:v>59.928741654912066</c:v>
                </c:pt>
                <c:pt idx="12">
                  <c:v>59.75054732890637</c:v>
                </c:pt>
                <c:pt idx="13">
                  <c:v>58.725516081657126</c:v>
                </c:pt>
                <c:pt idx="14">
                  <c:v>57.64164235221664</c:v>
                </c:pt>
                <c:pt idx="15">
                  <c:v>56.11503371653635</c:v>
                </c:pt>
                <c:pt idx="16">
                  <c:v>55.84324210058253</c:v>
                </c:pt>
                <c:pt idx="17">
                  <c:v>55.13523419237393</c:v>
                </c:pt>
                <c:pt idx="18">
                  <c:v>53.805499577933944</c:v>
                </c:pt>
                <c:pt idx="19">
                  <c:v>53.03627536560987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心病四科</c:v>
                </c:pt>
                <c:pt idx="2">
                  <c:v>乳腺甲状腺外科</c:v>
                </c:pt>
                <c:pt idx="3">
                  <c:v>消化内科</c:v>
                </c:pt>
                <c:pt idx="4">
                  <c:v>血液科</c:v>
                </c:pt>
                <c:pt idx="5">
                  <c:v>脾胃病科</c:v>
                </c:pt>
                <c:pt idx="6">
                  <c:v>针灸科</c:v>
                </c:pt>
                <c:pt idx="7">
                  <c:v>小儿骨科</c:v>
                </c:pt>
                <c:pt idx="8">
                  <c:v>综合内科</c:v>
                </c:pt>
                <c:pt idx="9">
                  <c:v>医院</c:v>
                </c:pt>
                <c:pt idx="10">
                  <c:v>微创骨科</c:v>
                </c:pt>
                <c:pt idx="11">
                  <c:v>肿瘤内科</c:v>
                </c:pt>
                <c:pt idx="12">
                  <c:v>心病二科</c:v>
                </c:pt>
                <c:pt idx="13">
                  <c:v>产科</c:v>
                </c:pt>
                <c:pt idx="14">
                  <c:v>中医外治中心</c:v>
                </c:pt>
                <c:pt idx="15">
                  <c:v>脑病一科</c:v>
                </c:pt>
                <c:pt idx="16">
                  <c:v>老年医学科</c:v>
                </c:pt>
                <c:pt idx="17">
                  <c:v>心病三科</c:v>
                </c:pt>
                <c:pt idx="18">
                  <c:v>肝病科</c:v>
                </c:pt>
                <c:pt idx="19">
                  <c:v>脑病三科</c:v>
                </c:pt>
                <c:pt idx="20">
                  <c:v>神经外科</c:v>
                </c:pt>
                <c:pt idx="21">
                  <c:v>东区重症医学科</c:v>
                </c:pt>
                <c:pt idx="22">
                  <c:v>周围血管科</c:v>
                </c:pt>
                <c:pt idx="23">
                  <c:v>口腔科</c:v>
                </c:pt>
                <c:pt idx="24">
                  <c:v>东区肾病科</c:v>
                </c:pt>
                <c:pt idx="25">
                  <c:v>肾脏内科</c:v>
                </c:pt>
                <c:pt idx="26">
                  <c:v>神经内科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心病一科</c:v>
                </c:pt>
                <c:pt idx="30">
                  <c:v>心血管内科</c:v>
                </c:pt>
                <c:pt idx="31">
                  <c:v>身心医学科</c:v>
                </c:pt>
                <c:pt idx="32">
                  <c:v>康复科</c:v>
                </c:pt>
                <c:pt idx="33">
                  <c:v>耳鼻喉科</c:v>
                </c:pt>
                <c:pt idx="34">
                  <c:v>妇科妇二科合并</c:v>
                </c:pt>
                <c:pt idx="35">
                  <c:v>重症医学科</c:v>
                </c:pt>
                <c:pt idx="36">
                  <c:v>风湿病科</c:v>
                </c:pt>
                <c:pt idx="37">
                  <c:v>肝胆外科</c:v>
                </c:pt>
                <c:pt idx="38">
                  <c:v>美容皮肤科</c:v>
                </c:pt>
                <c:pt idx="39">
                  <c:v>儿科</c:v>
                </c:pt>
                <c:pt idx="40">
                  <c:v>普通外科</c:v>
                </c:pt>
                <c:pt idx="41">
                  <c:v>泌尿外科</c:v>
                </c:pt>
                <c:pt idx="42">
                  <c:v>妇科</c:v>
                </c:pt>
                <c:pt idx="43">
                  <c:v>推拿科</c:v>
                </c:pt>
                <c:pt idx="44">
                  <c:v>治未病中心</c:v>
                </c:pt>
                <c:pt idx="45">
                  <c:v>胸外科</c:v>
                </c:pt>
                <c:pt idx="46">
                  <c:v>骨科</c:v>
                </c:pt>
                <c:pt idx="47">
                  <c:v>小儿推拿科</c:v>
                </c:pt>
                <c:pt idx="48">
                  <c:v>肛肠科</c:v>
                </c:pt>
                <c:pt idx="49">
                  <c:v>呼吸内科</c:v>
                </c:pt>
                <c:pt idx="50">
                  <c:v>肾病科</c:v>
                </c:pt>
                <c:pt idx="51">
                  <c:v>西区重症医学科</c:v>
                </c:pt>
                <c:pt idx="52">
                  <c:v>妇二科</c:v>
                </c:pt>
                <c:pt idx="53">
                  <c:v>脊柱骨科</c:v>
                </c:pt>
                <c:pt idx="54">
                  <c:v>皮肤科</c:v>
                </c:pt>
                <c:pt idx="55">
                  <c:v>关节骨科</c:v>
                </c:pt>
                <c:pt idx="56">
                  <c:v>眼科</c:v>
                </c:pt>
                <c:pt idx="57">
                  <c:v>内分泌科</c:v>
                </c:pt>
                <c:pt idx="58">
                  <c:v>创伤骨科</c:v>
                </c:pt>
                <c:pt idx="59">
                  <c:v>中医经典科</c:v>
                </c:pt>
                <c:pt idx="60">
                  <c:v>男科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99.62343159423224</c:v>
                </c:pt>
                <c:pt idx="2">
                  <c:v>98.67088123640418</c:v>
                </c:pt>
                <c:pt idx="3">
                  <c:v>97.32149017485025</c:v>
                </c:pt>
                <c:pt idx="4">
                  <c:v>95.5791491082052</c:v>
                </c:pt>
                <c:pt idx="5">
                  <c:v>95.49768015562752</c:v>
                </c:pt>
                <c:pt idx="6">
                  <c:v>94.42375572566009</c:v>
                </c:pt>
                <c:pt idx="7">
                  <c:v>90.88037236728508</c:v>
                </c:pt>
                <c:pt idx="8">
                  <c:v>89.72660167090689</c:v>
                </c:pt>
                <c:pt idx="9">
                  <c:v>87.41959032194487</c:v>
                </c:pt>
                <c:pt idx="10">
                  <c:v>87.05241655124507</c:v>
                </c:pt>
                <c:pt idx="11">
                  <c:v>85.8927084323187</c:v>
                </c:pt>
                <c:pt idx="12">
                  <c:v>78.91650688154304</c:v>
                </c:pt>
                <c:pt idx="13">
                  <c:v>77.57137841577749</c:v>
                </c:pt>
                <c:pt idx="14">
                  <c:v>75.01289333508313</c:v>
                </c:pt>
                <c:pt idx="15">
                  <c:v>74.21257982246416</c:v>
                </c:pt>
                <c:pt idx="16">
                  <c:v>71.03968513465261</c:v>
                </c:pt>
                <c:pt idx="17">
                  <c:v>70.45497920618739</c:v>
                </c:pt>
                <c:pt idx="18">
                  <c:v>69.17339541462604</c:v>
                </c:pt>
                <c:pt idx="19">
                  <c:v>67.98646606018463</c:v>
                </c:pt>
                <c:pt idx="20">
                  <c:v>66.85187704155835</c:v>
                </c:pt>
                <c:pt idx="21">
                  <c:v>60.84789846869641</c:v>
                </c:pt>
                <c:pt idx="22">
                  <c:v>60.841347344755484</c:v>
                </c:pt>
                <c:pt idx="23">
                  <c:v>60.787379312205566</c:v>
                </c:pt>
                <c:pt idx="24">
                  <c:v>60.60652729802956</c:v>
                </c:pt>
                <c:pt idx="25">
                  <c:v>60.00362561070841</c:v>
                </c:pt>
                <c:pt idx="26">
                  <c:v>59.445763588141226</c:v>
                </c:pt>
                <c:pt idx="27">
                  <c:v>59.44230511845103</c:v>
                </c:pt>
                <c:pt idx="28">
                  <c:v>58.70854015359483</c:v>
                </c:pt>
                <c:pt idx="29">
                  <c:v>58.20729055396394</c:v>
                </c:pt>
                <c:pt idx="30">
                  <c:v>56.79428666305046</c:v>
                </c:pt>
                <c:pt idx="31">
                  <c:v>55.89084597264395</c:v>
                </c:pt>
                <c:pt idx="32">
                  <c:v>53.55608073299041</c:v>
                </c:pt>
                <c:pt idx="33">
                  <c:v>53.458265690147385</c:v>
                </c:pt>
                <c:pt idx="34">
                  <c:v>50.686129323202984</c:v>
                </c:pt>
                <c:pt idx="35">
                  <c:v>49.76620737303224</c:v>
                </c:pt>
                <c:pt idx="36">
                  <c:v>46.78414218817232</c:v>
                </c:pt>
                <c:pt idx="37">
                  <c:v>45.85508449555153</c:v>
                </c:pt>
                <c:pt idx="38">
                  <c:v>43.3597614437382</c:v>
                </c:pt>
                <c:pt idx="39">
                  <c:v>43.32918217254309</c:v>
                </c:pt>
                <c:pt idx="40">
                  <c:v>42.79104075818641</c:v>
                </c:pt>
                <c:pt idx="41">
                  <c:v>40.94831204409374</c:v>
                </c:pt>
                <c:pt idx="42">
                  <c:v>40.933159642614356</c:v>
                </c:pt>
                <c:pt idx="43">
                  <c:v>40.56253748598406</c:v>
                </c:pt>
                <c:pt idx="44">
                  <c:v>40.55624394232763</c:v>
                </c:pt>
                <c:pt idx="45">
                  <c:v>40.059052688216056</c:v>
                </c:pt>
                <c:pt idx="46">
                  <c:v>39.53202027979009</c:v>
                </c:pt>
                <c:pt idx="47">
                  <c:v>34.82108590496122</c:v>
                </c:pt>
                <c:pt idx="48">
                  <c:v>34.57654388350402</c:v>
                </c:pt>
                <c:pt idx="49">
                  <c:v>33.45391210112914</c:v>
                </c:pt>
                <c:pt idx="50">
                  <c:v>26.262596798709186</c:v>
                </c:pt>
                <c:pt idx="51">
                  <c:v>24.044242637078103</c:v>
                </c:pt>
                <c:pt idx="52">
                  <c:v>23.613751243684444</c:v>
                </c:pt>
                <c:pt idx="53">
                  <c:v>17.611307369169243</c:v>
                </c:pt>
                <c:pt idx="54">
                  <c:v>16.653179770519678</c:v>
                </c:pt>
                <c:pt idx="55">
                  <c:v>13.702455134526058</c:v>
                </c:pt>
                <c:pt idx="56">
                  <c:v>8.621275793763106</c:v>
                </c:pt>
                <c:pt idx="57">
                  <c:v>6.445505978020068</c:v>
                </c:pt>
                <c:pt idx="58">
                  <c:v>5.531384796326393</c:v>
                </c:pt>
                <c:pt idx="59">
                  <c:v>4.053075476761657</c:v>
                </c:pt>
                <c:pt idx="60">
                  <c:v>2.9704113155873775</c:v>
                </c:pt>
                <c:pt idx="61">
                  <c:v>1.6884540438800235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ed2-c276-bb5b-0425baa421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ed2-c276-bb5b-0425baa421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ed2-c276-bb5b-0425baa421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ed2-c276-bb5b-0425baa421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ed2-c276-bb5b-0425baa421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ed2-c276-bb5b-0425baa421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ed2-c276-bb5b-0425baa421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ed2-c276-bb5b-0425baa421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ed2-c276-bb5b-0425baa421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ed2-c276-bb5b-0425baa421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ed2-c276-bb5b-0425baa421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ed2-c276-bb5b-0425baa421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ed2-c276-bb5b-0425baa421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ed2-c276-bb5b-0425baa421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ed2-c276-bb5b-0425baa421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ed2-c276-bb5b-0425baa421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ed2-c276-bb5b-0425baa421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ed2-c276-bb5b-0425baa421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ed2-c276-bb5b-0425baa421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ed2-c276-bb5b-0425baa421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54.97235954182917</c:v>
                </c:pt>
                <c:pt idx="1">
                  <c:v>19.893250270001673</c:v>
                </c:pt>
                <c:pt idx="2">
                  <c:v>51.17413026504093</c:v>
                </c:pt>
                <c:pt idx="3">
                  <c:v>63.588155372039004</c:v>
                </c:pt>
                <c:pt idx="4">
                  <c:v>79.18183743068879</c:v>
                </c:pt>
                <c:pt idx="5">
                  <c:v>75.11610996028473</c:v>
                </c:pt>
                <c:pt idx="6">
                  <c:v>59.23834886737959</c:v>
                </c:pt>
                <c:pt idx="7">
                  <c:v>44.3704469735025</c:v>
                </c:pt>
                <c:pt idx="8">
                  <c:v>71.46118414076709</c:v>
                </c:pt>
                <c:pt idx="9">
                  <c:v>31.1864417699486</c:v>
                </c:pt>
                <c:pt idx="10">
                  <c:v>43.03621522246063</c:v>
                </c:pt>
                <c:pt idx="11">
                  <c:v>50.49168552806541</c:v>
                </c:pt>
                <c:pt idx="12">
                  <c:v>51.95625122747028</c:v>
                </c:pt>
                <c:pt idx="13">
                  <c:v>64.85299043378747</c:v>
                </c:pt>
                <c:pt idx="14">
                  <c:v>38.414751941778086</c:v>
                </c:pt>
                <c:pt idx="15">
                  <c:v>23.042787214056716</c:v>
                </c:pt>
                <c:pt idx="16">
                  <c:v>32.094007027311804</c:v>
                </c:pt>
                <c:pt idx="17">
                  <c:v>60.9253899155745</c:v>
                </c:pt>
                <c:pt idx="18">
                  <c:v>59.38522099325251</c:v>
                </c:pt>
                <c:pt idx="19">
                  <c:v>36.61143226060674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76.75059445234336</c:v>
                </c:pt>
                <c:pt idx="1">
                  <c:v>63.2246891922925</c:v>
                </c:pt>
                <c:pt idx="2">
                  <c:v>62.9982233866244</c:v>
                </c:pt>
                <c:pt idx="3">
                  <c:v>62.10205015174345</c:v>
                </c:pt>
                <c:pt idx="4">
                  <c:v>61.97471857544201</c:v>
                </c:pt>
                <c:pt idx="5">
                  <c:v>61.92682171486006</c:v>
                </c:pt>
                <c:pt idx="6">
                  <c:v>61.86156568484767</c:v>
                </c:pt>
                <c:pt idx="7">
                  <c:v>60.90254589962562</c:v>
                </c:pt>
                <c:pt idx="8">
                  <c:v>60.626222857260444</c:v>
                </c:pt>
                <c:pt idx="9">
                  <c:v>60.25606087511074</c:v>
                </c:pt>
                <c:pt idx="10">
                  <c:v>59.966470044858916</c:v>
                </c:pt>
                <c:pt idx="11">
                  <c:v>59.928741654912066</c:v>
                </c:pt>
                <c:pt idx="12">
                  <c:v>59.75054732890637</c:v>
                </c:pt>
                <c:pt idx="13">
                  <c:v>58.725516081657126</c:v>
                </c:pt>
                <c:pt idx="14">
                  <c:v>57.64164235221664</c:v>
                </c:pt>
                <c:pt idx="15">
                  <c:v>56.11503371653635</c:v>
                </c:pt>
                <c:pt idx="16">
                  <c:v>55.84324210058253</c:v>
                </c:pt>
                <c:pt idx="17">
                  <c:v>55.13523419237393</c:v>
                </c:pt>
                <c:pt idx="18">
                  <c:v>53.805499577933944</c:v>
                </c:pt>
                <c:pt idx="19">
                  <c:v>53.03627536560987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aed-b48e-a32b-246835b69c0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aed-b48e-a32b-246835b69c0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aed-b48e-a32b-246835b69c0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aed-b48e-a32b-246835b69c0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aed-b48e-a32b-246835b69c0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aed-b48e-a32b-246835b69c0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aed-b48e-a32b-246835b69c0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aed-b48e-a32b-246835b69c0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aed-b48e-a32b-246835b69c0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aed-b48e-a32b-246835b69c0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aed-b48e-a32b-246835b69c0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aed-b48e-a32b-246835b69c0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aed-b48e-a32b-246835b69c0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aed-b48e-a32b-246835b69c0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aed-b48e-a32b-246835b69c0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aed-b48e-a32b-246835b69c0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aed-b48e-a32b-246835b69c0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aed-b48e-a32b-246835b69c0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aed-b48e-a32b-246835b69c0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aed-b48e-a32b-246835b69c0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28.695464363844717</c:v>
                </c:pt>
                <c:pt idx="1">
                  <c:v>16.273791845140003</c:v>
                </c:pt>
                <c:pt idx="2">
                  <c:v>22.88937065378455</c:v>
                </c:pt>
                <c:pt idx="3">
                  <c:v>17.955693621105578</c:v>
                </c:pt>
                <c:pt idx="4">
                  <c:v>14.043295986013092</c:v>
                </c:pt>
                <c:pt idx="5">
                  <c:v>16.056042830550044</c:v>
                </c:pt>
                <c:pt idx="6">
                  <c:v>27.476236884081533</c:v>
                </c:pt>
                <c:pt idx="7">
                  <c:v>25.648571849619337</c:v>
                </c:pt>
                <c:pt idx="8">
                  <c:v>28.101409460055635</c:v>
                </c:pt>
                <c:pt idx="9">
                  <c:v>33.88145239422808</c:v>
                </c:pt>
                <c:pt idx="10">
                  <c:v>22.719434253884256</c:v>
                </c:pt>
                <c:pt idx="11">
                  <c:v>26.143158531795024</c:v>
                </c:pt>
                <c:pt idx="12">
                  <c:v>30.58155231845131</c:v>
                </c:pt>
                <c:pt idx="13">
                  <c:v>20.099156751908946</c:v>
                </c:pt>
                <c:pt idx="14">
                  <c:v>31.600188815999694</c:v>
                </c:pt>
                <c:pt idx="15">
                  <c:v>13.958138352091524</c:v>
                </c:pt>
                <c:pt idx="16">
                  <c:v>17.599906673579294</c:v>
                </c:pt>
                <c:pt idx="17">
                  <c:v>21.14416218681528</c:v>
                </c:pt>
                <c:pt idx="18">
                  <c:v>37.32606298891086</c:v>
                </c:pt>
                <c:pt idx="19">
                  <c:v>17.24659431929274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68.49445895429568</c:v>
                </c:pt>
                <c:pt idx="1">
                  <c:v>67.15808890315971</c:v>
                </c:pt>
                <c:pt idx="2">
                  <c:v>66.06776086868317</c:v>
                </c:pt>
                <c:pt idx="3">
                  <c:v>65.93508666235454</c:v>
                </c:pt>
                <c:pt idx="4">
                  <c:v>65.32185482592932</c:v>
                </c:pt>
                <c:pt idx="5">
                  <c:v>65.03920197527074</c:v>
                </c:pt>
                <c:pt idx="6">
                  <c:v>62.72565041459312</c:v>
                </c:pt>
                <c:pt idx="7">
                  <c:v>61.7814330921646</c:v>
                </c:pt>
                <c:pt idx="8">
                  <c:v>61.63052651399142</c:v>
                </c:pt>
                <c:pt idx="9">
                  <c:v>61.46985569487119</c:v>
                </c:pt>
                <c:pt idx="10">
                  <c:v>60.68456942611206</c:v>
                </c:pt>
                <c:pt idx="11">
                  <c:v>60.003907955125975</c:v>
                </c:pt>
                <c:pt idx="12">
                  <c:v>59.03479074517919</c:v>
                </c:pt>
                <c:pt idx="13">
                  <c:v>58.482361820294805</c:v>
                </c:pt>
                <c:pt idx="14">
                  <c:v>58.0745745098172</c:v>
                </c:pt>
                <c:pt idx="15">
                  <c:v>57.71891432056005</c:v>
                </c:pt>
                <c:pt idx="16">
                  <c:v>56.7725775068598</c:v>
                </c:pt>
                <c:pt idx="17">
                  <c:v>56.74177739931255</c:v>
                </c:pt>
                <c:pt idx="18">
                  <c:v>56.67041247939348</c:v>
                </c:pt>
                <c:pt idx="19">
                  <c:v>56.63874687758256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0af-2b0d-cdc9-935a5e7e169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0af-2b0d-cdc9-935a5e7e169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0af-2b0d-cdc9-935a5e7e169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0af-2b0d-cdc9-935a5e7e169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0af-2b0d-cdc9-935a5e7e169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0af-2b0d-cdc9-935a5e7e169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0af-2b0d-cdc9-935a5e7e169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0af-2b0d-cdc9-935a5e7e169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0af-2b0d-cdc9-935a5e7e169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0af-2b0d-cdc9-935a5e7e169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0af-2b0d-cdc9-935a5e7e169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0af-2b0d-cdc9-935a5e7e169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0af-2b0d-cdc9-935a5e7e169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0af-2b0d-cdc9-935a5e7e169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0af-2b0d-cdc9-935a5e7e169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0af-2b0d-cdc9-935a5e7e169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0af-2b0d-cdc9-935a5e7e169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0af-2b0d-cdc9-935a5e7e169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0af-2b0d-cdc9-935a5e7e169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0af-2b0d-cdc9-935a5e7e169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51.78633803389665</c:v>
                </c:pt>
                <c:pt idx="1">
                  <c:v>37.493435964728086</c:v>
                </c:pt>
                <c:pt idx="2">
                  <c:v>58.725516081657126</c:v>
                </c:pt>
                <c:pt idx="3">
                  <c:v>56.11503371653635</c:v>
                </c:pt>
                <c:pt idx="4">
                  <c:v>59.966470044858916</c:v>
                </c:pt>
                <c:pt idx="5">
                  <c:v>60.626222857260444</c:v>
                </c:pt>
                <c:pt idx="6">
                  <c:v>61.97471857544201</c:v>
                </c:pt>
                <c:pt idx="7">
                  <c:v>41.65876791939242</c:v>
                </c:pt>
                <c:pt idx="8">
                  <c:v>52.20717098244609</c:v>
                </c:pt>
                <c:pt idx="9">
                  <c:v>46.16509417428922</c:v>
                </c:pt>
                <c:pt idx="10">
                  <c:v>43.687737732512375</c:v>
                </c:pt>
                <c:pt idx="11">
                  <c:v>36.81080314116252</c:v>
                </c:pt>
                <c:pt idx="12">
                  <c:v>60.25606087511074</c:v>
                </c:pt>
                <c:pt idx="13">
                  <c:v>46.86247193763552</c:v>
                </c:pt>
                <c:pt idx="14">
                  <c:v>38.44518756132451</c:v>
                </c:pt>
                <c:pt idx="15">
                  <c:v>32.645328867988844</c:v>
                </c:pt>
                <c:pt idx="16">
                  <c:v>43.952928161972196</c:v>
                </c:pt>
                <c:pt idx="17">
                  <c:v>42.4034234852702</c:v>
                </c:pt>
                <c:pt idx="18">
                  <c:v>48.64104826032303</c:v>
                </c:pt>
                <c:pt idx="19">
                  <c:v>44.32430018499884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68.49445895429568</c:v>
                </c:pt>
                <c:pt idx="1">
                  <c:v>67.15808890315971</c:v>
                </c:pt>
                <c:pt idx="2">
                  <c:v>66.06776086868317</c:v>
                </c:pt>
                <c:pt idx="3">
                  <c:v>65.93508666235454</c:v>
                </c:pt>
                <c:pt idx="4">
                  <c:v>65.32185482592932</c:v>
                </c:pt>
                <c:pt idx="5">
                  <c:v>65.03920197527074</c:v>
                </c:pt>
                <c:pt idx="6">
                  <c:v>62.72565041459312</c:v>
                </c:pt>
                <c:pt idx="7">
                  <c:v>61.7814330921646</c:v>
                </c:pt>
                <c:pt idx="8">
                  <c:v>61.63052651399142</c:v>
                </c:pt>
                <c:pt idx="9">
                  <c:v>61.46985569487119</c:v>
                </c:pt>
                <c:pt idx="10">
                  <c:v>60.68456942611206</c:v>
                </c:pt>
                <c:pt idx="11">
                  <c:v>60.003907955125975</c:v>
                </c:pt>
                <c:pt idx="12">
                  <c:v>59.03479074517919</c:v>
                </c:pt>
                <c:pt idx="13">
                  <c:v>58.482361820294805</c:v>
                </c:pt>
                <c:pt idx="14">
                  <c:v>58.0745745098172</c:v>
                </c:pt>
                <c:pt idx="15">
                  <c:v>57.71891432056005</c:v>
                </c:pt>
                <c:pt idx="16">
                  <c:v>56.7725775068598</c:v>
                </c:pt>
                <c:pt idx="17">
                  <c:v>56.74177739931255</c:v>
                </c:pt>
                <c:pt idx="18">
                  <c:v>56.67041247939348</c:v>
                </c:pt>
                <c:pt idx="19">
                  <c:v>56.63874687758256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7e9-6b32-6ac2-4d49f2f3e0c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7e9-6b32-6ac2-4d49f2f3e0c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7e9-6b32-6ac2-4d49f2f3e0c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7e9-6b32-6ac2-4d49f2f3e0c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7e9-6b32-6ac2-4d49f2f3e0c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7e9-6b32-6ac2-4d49f2f3e0c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7e9-6b32-6ac2-4d49f2f3e0c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7e9-6b32-6ac2-4d49f2f3e0c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7e9-6b32-6ac2-4d49f2f3e0c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7e9-6b32-6ac2-4d49f2f3e0c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7e9-6b32-6ac2-4d49f2f3e0c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7e9-6b32-6ac2-4d49f2f3e0c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7e9-6b32-6ac2-4d49f2f3e0c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7e9-6b32-6ac2-4d49f2f3e0c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7e9-6b32-6ac2-4d49f2f3e0c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7e9-6b32-6ac2-4d49f2f3e0c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7e9-6b32-6ac2-4d49f2f3e0c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7e9-6b32-6ac2-4d49f2f3e0c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7e9-6b32-6ac2-4d49f2f3e0c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7e9-6b32-6ac2-4d49f2f3e0c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46.970441638575494</c:v>
                </c:pt>
                <c:pt idx="1">
                  <c:v>44.84557164472445</c:v>
                </c:pt>
                <c:pt idx="2">
                  <c:v>47.859144639075474</c:v>
                </c:pt>
                <c:pt idx="3">
                  <c:v>34.600633737905575</c:v>
                </c:pt>
                <c:pt idx="4">
                  <c:v>51.52038709722439</c:v>
                </c:pt>
                <c:pt idx="5">
                  <c:v>39.24835809448008</c:v>
                </c:pt>
                <c:pt idx="6">
                  <c:v>44.795481651106016</c:v>
                </c:pt>
                <c:pt idx="7">
                  <c:v>41.16716242829891</c:v>
                </c:pt>
                <c:pt idx="8">
                  <c:v>53.671559433916656</c:v>
                </c:pt>
                <c:pt idx="9">
                  <c:v>46.252026952278214</c:v>
                </c:pt>
                <c:pt idx="10">
                  <c:v>49.79840361497504</c:v>
                </c:pt>
                <c:pt idx="11">
                  <c:v>53.61892557649522</c:v>
                </c:pt>
                <c:pt idx="12">
                  <c:v>36.78527116941443</c:v>
                </c:pt>
                <c:pt idx="13">
                  <c:v>49.041972141095776</c:v>
                </c:pt>
                <c:pt idx="14">
                  <c:v>41.89150805095247</c:v>
                </c:pt>
                <c:pt idx="15">
                  <c:v>39.196202629123825</c:v>
                </c:pt>
                <c:pt idx="16">
                  <c:v>38.33729807899367</c:v>
                </c:pt>
                <c:pt idx="17">
                  <c:v>56.60170229509127</c:v>
                </c:pt>
                <c:pt idx="18">
                  <c:v>51.36288822504104</c:v>
                </c:pt>
                <c:pt idx="19">
                  <c:v>41.04994574733155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68.49445895429568</c:v>
                </c:pt>
                <c:pt idx="1">
                  <c:v>67.15808890315971</c:v>
                </c:pt>
                <c:pt idx="2">
                  <c:v>66.06776086868317</c:v>
                </c:pt>
                <c:pt idx="3">
                  <c:v>65.93508666235454</c:v>
                </c:pt>
                <c:pt idx="4">
                  <c:v>65.32185482592932</c:v>
                </c:pt>
                <c:pt idx="5">
                  <c:v>65.03920197527074</c:v>
                </c:pt>
                <c:pt idx="6">
                  <c:v>62.72565041459312</c:v>
                </c:pt>
                <c:pt idx="7">
                  <c:v>61.7814330921646</c:v>
                </c:pt>
                <c:pt idx="8">
                  <c:v>61.63052651399142</c:v>
                </c:pt>
                <c:pt idx="9">
                  <c:v>61.46985569487119</c:v>
                </c:pt>
                <c:pt idx="10">
                  <c:v>60.68456942611206</c:v>
                </c:pt>
                <c:pt idx="11">
                  <c:v>60.003907955125975</c:v>
                </c:pt>
                <c:pt idx="12">
                  <c:v>59.03479074517919</c:v>
                </c:pt>
                <c:pt idx="13">
                  <c:v>58.482361820294805</c:v>
                </c:pt>
                <c:pt idx="14">
                  <c:v>58.0745745098172</c:v>
                </c:pt>
                <c:pt idx="15">
                  <c:v>57.71891432056005</c:v>
                </c:pt>
                <c:pt idx="16">
                  <c:v>56.7725775068598</c:v>
                </c:pt>
                <c:pt idx="17">
                  <c:v>56.74177739931255</c:v>
                </c:pt>
                <c:pt idx="18">
                  <c:v>56.67041247939348</c:v>
                </c:pt>
                <c:pt idx="19">
                  <c:v>56.63874687758256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23b-13f8-7997-e1ddc4c72a0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23b-13f8-7997-e1ddc4c72a0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23b-13f8-7997-e1ddc4c72a0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23b-13f8-7997-e1ddc4c72a0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23b-13f8-7997-e1ddc4c72a0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23b-13f8-7997-e1ddc4c72a0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23b-13f8-7997-e1ddc4c72a0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23b-13f8-7997-e1ddc4c72a0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23b-13f8-7997-e1ddc4c72a0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23b-13f8-7997-e1ddc4c72a0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23b-13f8-7997-e1ddc4c72a0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23b-13f8-7997-e1ddc4c72a0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23b-13f8-7997-e1ddc4c72a0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23b-13f8-7997-e1ddc4c72a0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23b-13f8-7997-e1ddc4c72a0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23b-13f8-7997-e1ddc4c72a0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23b-13f8-7997-e1ddc4c72a0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23b-13f8-7997-e1ddc4c72a0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23b-13f8-7997-e1ddc4c72a0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23b-13f8-7997-e1ddc4c72a0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1.9237375066563491</c:v>
                </c:pt>
                <c:pt idx="1">
                  <c:v>6.063732099957785</c:v>
                </c:pt>
                <c:pt idx="2">
                  <c:v>3.184864692766714</c:v>
                </c:pt>
                <c:pt idx="3">
                  <c:v>1.2788039562528468</c:v>
                </c:pt>
                <c:pt idx="4">
                  <c:v>2.64207183681864</c:v>
                </c:pt>
                <c:pt idx="5">
                  <c:v>8.295321340463168</c:v>
                </c:pt>
                <c:pt idx="6">
                  <c:v>12.003522438675668</c:v>
                </c:pt>
                <c:pt idx="7">
                  <c:v>22.701472075263492</c:v>
                </c:pt>
                <c:pt idx="8">
                  <c:v>2.084516108844724</c:v>
                </c:pt>
                <c:pt idx="9">
                  <c:v>1.2623371041325546</c:v>
                </c:pt>
                <c:pt idx="10">
                  <c:v>25.261666099784797</c:v>
                </c:pt>
                <c:pt idx="11">
                  <c:v>4.131436470624341</c:v>
                </c:pt>
                <c:pt idx="12">
                  <c:v>2.1666603450910595</c:v>
                </c:pt>
                <c:pt idx="13">
                  <c:v>2.5026275910558784</c:v>
                </c:pt>
                <c:pt idx="14">
                  <c:v>1.8007006299764832</c:v>
                </c:pt>
                <c:pt idx="15">
                  <c:v>26.386209580792936</c:v>
                </c:pt>
                <c:pt idx="16">
                  <c:v>4.475544513973334</c:v>
                </c:pt>
                <c:pt idx="17">
                  <c:v>2.6468623298506393</c:v>
                </c:pt>
                <c:pt idx="18">
                  <c:v>1.9839129051102873</c:v>
                </c:pt>
                <c:pt idx="19">
                  <c:v>2.6781671550950206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68.49445895429568</c:v>
                </c:pt>
                <c:pt idx="1">
                  <c:v>67.15808890315971</c:v>
                </c:pt>
                <c:pt idx="2">
                  <c:v>66.06776086868317</c:v>
                </c:pt>
                <c:pt idx="3">
                  <c:v>65.93508666235454</c:v>
                </c:pt>
                <c:pt idx="4">
                  <c:v>65.32185482592932</c:v>
                </c:pt>
                <c:pt idx="5">
                  <c:v>65.03920197527074</c:v>
                </c:pt>
                <c:pt idx="6">
                  <c:v>62.72565041459312</c:v>
                </c:pt>
                <c:pt idx="7">
                  <c:v>61.7814330921646</c:v>
                </c:pt>
                <c:pt idx="8">
                  <c:v>61.63052651399142</c:v>
                </c:pt>
                <c:pt idx="9">
                  <c:v>61.46985569487119</c:v>
                </c:pt>
                <c:pt idx="10">
                  <c:v>60.68456942611206</c:v>
                </c:pt>
                <c:pt idx="11">
                  <c:v>60.003907955125975</c:v>
                </c:pt>
                <c:pt idx="12">
                  <c:v>59.03479074517919</c:v>
                </c:pt>
                <c:pt idx="13">
                  <c:v>58.482361820294805</c:v>
                </c:pt>
                <c:pt idx="14">
                  <c:v>58.0745745098172</c:v>
                </c:pt>
                <c:pt idx="15">
                  <c:v>57.71891432056005</c:v>
                </c:pt>
                <c:pt idx="16">
                  <c:v>56.7725775068598</c:v>
                </c:pt>
                <c:pt idx="17">
                  <c:v>56.74177739931255</c:v>
                </c:pt>
                <c:pt idx="18">
                  <c:v>56.67041247939348</c:v>
                </c:pt>
                <c:pt idx="19">
                  <c:v>56.63874687758256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b6f-4745-7428-ca1cc0fc08f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b6f-4745-7428-ca1cc0fc08f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b6f-4745-7428-ca1cc0fc08f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b6f-4745-7428-ca1cc0fc08f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b6f-4745-7428-ca1cc0fc08f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b6f-4745-7428-ca1cc0fc08f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b6f-4745-7428-ca1cc0fc08f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b6f-4745-7428-ca1cc0fc08f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b6f-4745-7428-ca1cc0fc08f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b6f-4745-7428-ca1cc0fc08f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b6f-4745-7428-ca1cc0fc08f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b6f-4745-7428-ca1cc0fc08f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b6f-4745-7428-ca1cc0fc08f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b6f-4745-7428-ca1cc0fc08f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b6f-4745-7428-ca1cc0fc08f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b6f-4745-7428-ca1cc0fc08f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b6f-4745-7428-ca1cc0fc08f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b6f-4745-7428-ca1cc0fc08f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b6f-4745-7428-ca1cc0fc08f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b6f-4745-7428-ca1cc0fc08f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54.93466542413043</c:v>
                </c:pt>
                <c:pt idx="1">
                  <c:v>56.193412031092336</c:v>
                </c:pt>
                <c:pt idx="2">
                  <c:v>48.44040140210784</c:v>
                </c:pt>
                <c:pt idx="3">
                  <c:v>57.191266322219526</c:v>
                </c:pt>
                <c:pt idx="4">
                  <c:v>53.707837607910896</c:v>
                </c:pt>
                <c:pt idx="5">
                  <c:v>46.58930567786798</c:v>
                </c:pt>
                <c:pt idx="6">
                  <c:v>52.735366375378135</c:v>
                </c:pt>
                <c:pt idx="7">
                  <c:v>65.58256043277694</c:v>
                </c:pt>
                <c:pt idx="8">
                  <c:v>51.958536392126604</c:v>
                </c:pt>
                <c:pt idx="9">
                  <c:v>45.042056503284414</c:v>
                </c:pt>
                <c:pt idx="10">
                  <c:v>46.24902194491135</c:v>
                </c:pt>
                <c:pt idx="11">
                  <c:v>38.37155748799009</c:v>
                </c:pt>
                <c:pt idx="12">
                  <c:v>33.925758065167564</c:v>
                </c:pt>
                <c:pt idx="13">
                  <c:v>60.8860714199668</c:v>
                </c:pt>
                <c:pt idx="14">
                  <c:v>56.28111019719868</c:v>
                </c:pt>
                <c:pt idx="15">
                  <c:v>40.42825296433726</c:v>
                </c:pt>
                <c:pt idx="16">
                  <c:v>43.74601952120138</c:v>
                </c:pt>
                <c:pt idx="17">
                  <c:v>50.39269870531055</c:v>
                </c:pt>
                <c:pt idx="18">
                  <c:v>42.2238202388631</c:v>
                </c:pt>
                <c:pt idx="19">
                  <c:v>51.21653130102767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68.49445895429568</c:v>
                </c:pt>
                <c:pt idx="1">
                  <c:v>67.15808890315971</c:v>
                </c:pt>
                <c:pt idx="2">
                  <c:v>66.06776086868317</c:v>
                </c:pt>
                <c:pt idx="3">
                  <c:v>65.93508666235454</c:v>
                </c:pt>
                <c:pt idx="4">
                  <c:v>65.32185482592932</c:v>
                </c:pt>
                <c:pt idx="5">
                  <c:v>65.03920197527074</c:v>
                </c:pt>
                <c:pt idx="6">
                  <c:v>62.72565041459312</c:v>
                </c:pt>
                <c:pt idx="7">
                  <c:v>61.7814330921646</c:v>
                </c:pt>
                <c:pt idx="8">
                  <c:v>61.63052651399142</c:v>
                </c:pt>
                <c:pt idx="9">
                  <c:v>61.46985569487119</c:v>
                </c:pt>
                <c:pt idx="10">
                  <c:v>60.68456942611206</c:v>
                </c:pt>
                <c:pt idx="11">
                  <c:v>60.003907955125975</c:v>
                </c:pt>
                <c:pt idx="12">
                  <c:v>59.03479074517919</c:v>
                </c:pt>
                <c:pt idx="13">
                  <c:v>58.482361820294805</c:v>
                </c:pt>
                <c:pt idx="14">
                  <c:v>58.0745745098172</c:v>
                </c:pt>
                <c:pt idx="15">
                  <c:v>57.71891432056005</c:v>
                </c:pt>
                <c:pt idx="16">
                  <c:v>56.7725775068598</c:v>
                </c:pt>
                <c:pt idx="17">
                  <c:v>56.74177739931255</c:v>
                </c:pt>
                <c:pt idx="18">
                  <c:v>56.67041247939348</c:v>
                </c:pt>
                <c:pt idx="19">
                  <c:v>56.63874687758256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28-d3ac-3669-dccce3fd63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28-d3ac-3669-dccce3fd63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28-d3ac-3669-dccce3fd63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28-d3ac-3669-dccce3fd63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28-d3ac-3669-dccce3fd63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28-d3ac-3669-dccce3fd63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28-d3ac-3669-dccce3fd63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28-d3ac-3669-dccce3fd63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28-d3ac-3669-dccce3fd63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28-d3ac-3669-dccce3fd63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28-d3ac-3669-dccce3fd63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28-d3ac-3669-dccce3fd63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28-d3ac-3669-dccce3fd63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28-d3ac-3669-dccce3fd63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28-d3ac-3669-dccce3fd63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28-d3ac-3669-dccce3fd63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28-d3ac-3669-dccce3fd63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28-d3ac-3669-dccce3fd63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28-d3ac-3669-dccce3fd63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28-d3ac-3669-dccce3fd63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50.71601134491583</c:v>
                </c:pt>
                <c:pt idx="1">
                  <c:v>45.58074102390593</c:v>
                </c:pt>
                <c:pt idx="2">
                  <c:v>28.402447064845003</c:v>
                </c:pt>
                <c:pt idx="3">
                  <c:v>41.106223075081694</c:v>
                </c:pt>
                <c:pt idx="4">
                  <c:v>13.280578834284913</c:v>
                </c:pt>
                <c:pt idx="5">
                  <c:v>28.381349619356175</c:v>
                </c:pt>
                <c:pt idx="6">
                  <c:v>38.10303507960265</c:v>
                </c:pt>
                <c:pt idx="7">
                  <c:v>71.05134244813982</c:v>
                </c:pt>
                <c:pt idx="8">
                  <c:v>30.054400603409874</c:v>
                </c:pt>
                <c:pt idx="9">
                  <c:v>52.248237040764224</c:v>
                </c:pt>
                <c:pt idx="10">
                  <c:v>31.615632468970812</c:v>
                </c:pt>
                <c:pt idx="11">
                  <c:v>31.49239673226481</c:v>
                </c:pt>
                <c:pt idx="12">
                  <c:v>38.79826502761213</c:v>
                </c:pt>
                <c:pt idx="13">
                  <c:v>23.916645256859127</c:v>
                </c:pt>
                <c:pt idx="14">
                  <c:v>26.492499530546283</c:v>
                </c:pt>
                <c:pt idx="15">
                  <c:v>51.507968375563806</c:v>
                </c:pt>
                <c:pt idx="16">
                  <c:v>13.560506644250532</c:v>
                </c:pt>
                <c:pt idx="17">
                  <c:v>27.61406859083548</c:v>
                </c:pt>
                <c:pt idx="18">
                  <c:v>30.639391110152875</c:v>
                </c:pt>
                <c:pt idx="19">
                  <c:v>34.45642043201894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68.49445895429568</c:v>
                </c:pt>
                <c:pt idx="1">
                  <c:v>67.15808890315971</c:v>
                </c:pt>
                <c:pt idx="2">
                  <c:v>66.06776086868317</c:v>
                </c:pt>
                <c:pt idx="3">
                  <c:v>65.93508666235454</c:v>
                </c:pt>
                <c:pt idx="4">
                  <c:v>65.32185482592932</c:v>
                </c:pt>
                <c:pt idx="5">
                  <c:v>65.03920197527074</c:v>
                </c:pt>
                <c:pt idx="6">
                  <c:v>62.72565041459312</c:v>
                </c:pt>
                <c:pt idx="7">
                  <c:v>61.7814330921646</c:v>
                </c:pt>
                <c:pt idx="8">
                  <c:v>61.63052651399142</c:v>
                </c:pt>
                <c:pt idx="9">
                  <c:v>61.46985569487119</c:v>
                </c:pt>
                <c:pt idx="10">
                  <c:v>60.68456942611206</c:v>
                </c:pt>
                <c:pt idx="11">
                  <c:v>60.003907955125975</c:v>
                </c:pt>
                <c:pt idx="12">
                  <c:v>59.03479074517919</c:v>
                </c:pt>
                <c:pt idx="13">
                  <c:v>58.482361820294805</c:v>
                </c:pt>
                <c:pt idx="14">
                  <c:v>58.0745745098172</c:v>
                </c:pt>
                <c:pt idx="15">
                  <c:v>57.71891432056005</c:v>
                </c:pt>
                <c:pt idx="16">
                  <c:v>56.7725775068598</c:v>
                </c:pt>
                <c:pt idx="17">
                  <c:v>56.74177739931255</c:v>
                </c:pt>
                <c:pt idx="18">
                  <c:v>56.67041247939348</c:v>
                </c:pt>
                <c:pt idx="19">
                  <c:v>56.63874687758256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192-86a3-b1a3-3c47c1927f0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192-86a3-b1a3-3c47c1927f0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192-86a3-b1a3-3c47c1927f0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192-86a3-b1a3-3c47c1927f0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192-86a3-b1a3-3c47c1927f0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192-86a3-b1a3-3c47c1927f0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192-86a3-b1a3-3c47c1927f0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192-86a3-b1a3-3c47c1927f0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192-86a3-b1a3-3c47c1927f0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192-86a3-b1a3-3c47c1927f0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192-86a3-b1a3-3c47c1927f0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192-86a3-b1a3-3c47c1927f0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192-86a3-b1a3-3c47c1927f0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192-86a3-b1a3-3c47c1927f0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192-86a3-b1a3-3c47c1927f0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192-86a3-b1a3-3c47c1927f0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192-86a3-b1a3-3c47c1927f0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192-86a3-b1a3-3c47c1927f0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192-86a3-b1a3-3c47c1927f0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192-86a3-b1a3-3c47c1927f0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26.183712022001547</c:v>
                </c:pt>
                <c:pt idx="1">
                  <c:v>43.74470698314701</c:v>
                </c:pt>
                <c:pt idx="2">
                  <c:v>28.84705089398443</c:v>
                </c:pt>
                <c:pt idx="3">
                  <c:v>32.540956296944756</c:v>
                </c:pt>
                <c:pt idx="4">
                  <c:v>41.95487287624783</c:v>
                </c:pt>
                <c:pt idx="5">
                  <c:v>39.53158222258127</c:v>
                </c:pt>
                <c:pt idx="6">
                  <c:v>34.3497723985798</c:v>
                </c:pt>
                <c:pt idx="7">
                  <c:v>29.081387723858427</c:v>
                </c:pt>
                <c:pt idx="8">
                  <c:v>58.18321204423023</c:v>
                </c:pt>
                <c:pt idx="9">
                  <c:v>43.00776601136286</c:v>
                </c:pt>
                <c:pt idx="10">
                  <c:v>48.98321068492052</c:v>
                </c:pt>
                <c:pt idx="11">
                  <c:v>33.60566754481733</c:v>
                </c:pt>
                <c:pt idx="12">
                  <c:v>31.836164712714655</c:v>
                </c:pt>
                <c:pt idx="13">
                  <c:v>36.44219543723387</c:v>
                </c:pt>
                <c:pt idx="14">
                  <c:v>28.235513324690185</c:v>
                </c:pt>
                <c:pt idx="15">
                  <c:v>32.79704417511296</c:v>
                </c:pt>
                <c:pt idx="16">
                  <c:v>31.041663179506056</c:v>
                </c:pt>
                <c:pt idx="17">
                  <c:v>35.852131929887456</c:v>
                </c:pt>
                <c:pt idx="18">
                  <c:v>45.74759849987629</c:v>
                </c:pt>
                <c:pt idx="19">
                  <c:v>30.897164705868736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68.49445895429568</c:v>
                </c:pt>
                <c:pt idx="1">
                  <c:v>67.15808890315971</c:v>
                </c:pt>
                <c:pt idx="2">
                  <c:v>66.06776086868317</c:v>
                </c:pt>
                <c:pt idx="3">
                  <c:v>65.93508666235454</c:v>
                </c:pt>
                <c:pt idx="4">
                  <c:v>65.32185482592932</c:v>
                </c:pt>
                <c:pt idx="5">
                  <c:v>65.03920197527074</c:v>
                </c:pt>
                <c:pt idx="6">
                  <c:v>62.72565041459312</c:v>
                </c:pt>
                <c:pt idx="7">
                  <c:v>61.7814330921646</c:v>
                </c:pt>
                <c:pt idx="8">
                  <c:v>61.63052651399142</c:v>
                </c:pt>
                <c:pt idx="9">
                  <c:v>61.46985569487119</c:v>
                </c:pt>
                <c:pt idx="10">
                  <c:v>60.68456942611206</c:v>
                </c:pt>
                <c:pt idx="11">
                  <c:v>60.003907955125975</c:v>
                </c:pt>
                <c:pt idx="12">
                  <c:v>59.03479074517919</c:v>
                </c:pt>
                <c:pt idx="13">
                  <c:v>58.482361820294805</c:v>
                </c:pt>
                <c:pt idx="14">
                  <c:v>58.0745745098172</c:v>
                </c:pt>
                <c:pt idx="15">
                  <c:v>57.71891432056005</c:v>
                </c:pt>
                <c:pt idx="16">
                  <c:v>56.7725775068598</c:v>
                </c:pt>
                <c:pt idx="17">
                  <c:v>56.74177739931255</c:v>
                </c:pt>
                <c:pt idx="18">
                  <c:v>56.67041247939348</c:v>
                </c:pt>
                <c:pt idx="19">
                  <c:v>56.63874687758256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7a-a7b1-665f-5138eff2a70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f7a-a7b1-665f-5138eff2a70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f7a-a7b1-665f-5138eff2a70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f7a-a7b1-665f-5138eff2a70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f7a-a7b1-665f-5138eff2a70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f7a-a7b1-665f-5138eff2a70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f7a-a7b1-665f-5138eff2a70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f7a-a7b1-665f-5138eff2a70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f7a-a7b1-665f-5138eff2a70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f7a-a7b1-665f-5138eff2a70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f7a-a7b1-665f-5138eff2a70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f7a-a7b1-665f-5138eff2a70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f7a-a7b1-665f-5138eff2a70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f7a-a7b1-665f-5138eff2a70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f7a-a7b1-665f-5138eff2a70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f7a-a7b1-665f-5138eff2a70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f7a-a7b1-665f-5138eff2a70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f7a-a7b1-665f-5138eff2a70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f7a-a7b1-665f-5138eff2a70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f7a-a7b1-665f-5138eff2a70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69.36987831391434</c:v>
                </c:pt>
                <c:pt idx="1">
                  <c:v>49.80376568953326</c:v>
                </c:pt>
                <c:pt idx="2">
                  <c:v>64.85299043378747</c:v>
                </c:pt>
                <c:pt idx="3">
                  <c:v>23.042787214056716</c:v>
                </c:pt>
                <c:pt idx="4">
                  <c:v>43.03621522246063</c:v>
                </c:pt>
                <c:pt idx="5">
                  <c:v>71.46118414076709</c:v>
                </c:pt>
                <c:pt idx="6">
                  <c:v>79.18183743068879</c:v>
                </c:pt>
                <c:pt idx="7">
                  <c:v>54.645534250800885</c:v>
                </c:pt>
                <c:pt idx="8">
                  <c:v>44.28482289993759</c:v>
                </c:pt>
                <c:pt idx="9">
                  <c:v>68.8094066547045</c:v>
                </c:pt>
                <c:pt idx="10">
                  <c:v>21.06561174753528</c:v>
                </c:pt>
                <c:pt idx="11">
                  <c:v>66.03796967137328</c:v>
                </c:pt>
                <c:pt idx="12">
                  <c:v>31.1864417699486</c:v>
                </c:pt>
                <c:pt idx="13">
                  <c:v>51.710915815069036</c:v>
                </c:pt>
                <c:pt idx="14">
                  <c:v>33.80454463042868</c:v>
                </c:pt>
                <c:pt idx="15">
                  <c:v>31.279599634292268</c:v>
                </c:pt>
                <c:pt idx="16">
                  <c:v>36.92034593107005</c:v>
                </c:pt>
                <c:pt idx="17">
                  <c:v>52.23439177981018</c:v>
                </c:pt>
                <c:pt idx="18">
                  <c:v>51.35313621648488</c:v>
                </c:pt>
                <c:pt idx="19">
                  <c:v>39.71454542965539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68.49445895429568</c:v>
                </c:pt>
                <c:pt idx="1">
                  <c:v>67.15808890315971</c:v>
                </c:pt>
                <c:pt idx="2">
                  <c:v>66.06776086868317</c:v>
                </c:pt>
                <c:pt idx="3">
                  <c:v>65.93508666235454</c:v>
                </c:pt>
                <c:pt idx="4">
                  <c:v>65.32185482592932</c:v>
                </c:pt>
                <c:pt idx="5">
                  <c:v>65.03920197527074</c:v>
                </c:pt>
                <c:pt idx="6">
                  <c:v>62.72565041459312</c:v>
                </c:pt>
                <c:pt idx="7">
                  <c:v>61.7814330921646</c:v>
                </c:pt>
                <c:pt idx="8">
                  <c:v>61.63052651399142</c:v>
                </c:pt>
                <c:pt idx="9">
                  <c:v>61.46985569487119</c:v>
                </c:pt>
                <c:pt idx="10">
                  <c:v>60.68456942611206</c:v>
                </c:pt>
                <c:pt idx="11">
                  <c:v>60.003907955125975</c:v>
                </c:pt>
                <c:pt idx="12">
                  <c:v>59.03479074517919</c:v>
                </c:pt>
                <c:pt idx="13">
                  <c:v>58.482361820294805</c:v>
                </c:pt>
                <c:pt idx="14">
                  <c:v>58.0745745098172</c:v>
                </c:pt>
                <c:pt idx="15">
                  <c:v>57.71891432056005</c:v>
                </c:pt>
                <c:pt idx="16">
                  <c:v>56.7725775068598</c:v>
                </c:pt>
                <c:pt idx="17">
                  <c:v>56.74177739931255</c:v>
                </c:pt>
                <c:pt idx="18">
                  <c:v>56.67041247939348</c:v>
                </c:pt>
                <c:pt idx="19">
                  <c:v>56.63874687758256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2a9-9af2-79ee-a0cb1a364e3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2a9-9af2-79ee-a0cb1a364e3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2a9-9af2-79ee-a0cb1a364e3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2a9-9af2-79ee-a0cb1a364e3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2a9-9af2-79ee-a0cb1a364e3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2a9-9af2-79ee-a0cb1a364e3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2a9-9af2-79ee-a0cb1a364e3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2a9-9af2-79ee-a0cb1a364e3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2a9-9af2-79ee-a0cb1a364e3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2a9-9af2-79ee-a0cb1a364e3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2a9-9af2-79ee-a0cb1a364e3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2a9-9af2-79ee-a0cb1a364e3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2a9-9af2-79ee-a0cb1a364e3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2a9-9af2-79ee-a0cb1a364e3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2a9-9af2-79ee-a0cb1a364e3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2a9-9af2-79ee-a0cb1a364e3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2a9-9af2-79ee-a0cb1a364e3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2a9-9af2-79ee-a0cb1a364e3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2a9-9af2-79ee-a0cb1a364e3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2a9-9af2-79ee-a0cb1a364e3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31.597590486118133</c:v>
                </c:pt>
                <c:pt idx="1">
                  <c:v>31.360403279021124</c:v>
                </c:pt>
                <c:pt idx="2">
                  <c:v>30.92069582973388</c:v>
                </c:pt>
                <c:pt idx="3">
                  <c:v>19.78879968700694</c:v>
                </c:pt>
                <c:pt idx="4">
                  <c:v>21.14416218681528</c:v>
                </c:pt>
                <c:pt idx="5">
                  <c:v>40.68006167579598</c:v>
                </c:pt>
                <c:pt idx="6">
                  <c:v>21.439575944390306</c:v>
                </c:pt>
                <c:pt idx="7">
                  <c:v>27.51210143535922</c:v>
                </c:pt>
                <c:pt idx="8">
                  <c:v>30.215973075336876</c:v>
                </c:pt>
                <c:pt idx="9">
                  <c:v>20.99261768414345</c:v>
                </c:pt>
                <c:pt idx="10">
                  <c:v>40.544854474317724</c:v>
                </c:pt>
                <c:pt idx="11">
                  <c:v>28.101409460055635</c:v>
                </c:pt>
                <c:pt idx="12">
                  <c:v>26.143158531795024</c:v>
                </c:pt>
                <c:pt idx="13">
                  <c:v>16.361923011801256</c:v>
                </c:pt>
                <c:pt idx="14">
                  <c:v>30.919436277933762</c:v>
                </c:pt>
                <c:pt idx="15">
                  <c:v>18.169437038703155</c:v>
                </c:pt>
                <c:pt idx="16">
                  <c:v>20.68894685103608</c:v>
                </c:pt>
                <c:pt idx="17">
                  <c:v>9.896716576622456</c:v>
                </c:pt>
                <c:pt idx="18">
                  <c:v>14.043295986013092</c:v>
                </c:pt>
                <c:pt idx="19">
                  <c:v>20.69844152232315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66.14062465031584</c:v>
                </c:pt>
                <c:pt idx="1">
                  <c:v>60.55769550873286</c:v>
                </c:pt>
                <c:pt idx="2">
                  <c:v>58.347359967703845</c:v>
                </c:pt>
                <c:pt idx="3">
                  <c:v>57.17956535226933</c:v>
                </c:pt>
                <c:pt idx="4">
                  <c:v>56.60170229509127</c:v>
                </c:pt>
                <c:pt idx="5">
                  <c:v>56.09556643697501</c:v>
                </c:pt>
                <c:pt idx="6">
                  <c:v>55.3653483865601</c:v>
                </c:pt>
                <c:pt idx="7">
                  <c:v>55.13682350430778</c:v>
                </c:pt>
                <c:pt idx="8">
                  <c:v>54.11935211199772</c:v>
                </c:pt>
                <c:pt idx="9">
                  <c:v>53.71265243384163</c:v>
                </c:pt>
                <c:pt idx="10">
                  <c:v>53.70885901931949</c:v>
                </c:pt>
                <c:pt idx="11">
                  <c:v>53.671559433916656</c:v>
                </c:pt>
                <c:pt idx="12">
                  <c:v>53.61892557649522</c:v>
                </c:pt>
                <c:pt idx="13">
                  <c:v>53.57652631836568</c:v>
                </c:pt>
                <c:pt idx="14">
                  <c:v>53.510015100711946</c:v>
                </c:pt>
                <c:pt idx="15">
                  <c:v>52.93473510965755</c:v>
                </c:pt>
                <c:pt idx="16">
                  <c:v>52.59404179604915</c:v>
                </c:pt>
                <c:pt idx="17">
                  <c:v>52.103017741211566</c:v>
                </c:pt>
                <c:pt idx="18">
                  <c:v>51.52038709722439</c:v>
                </c:pt>
                <c:pt idx="19">
                  <c:v>51.44996027231725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心血管内科</c:v>
                </c:pt>
                <c:pt idx="2">
                  <c:v>周围血管科</c:v>
                </c:pt>
                <c:pt idx="3">
                  <c:v>中医经典科</c:v>
                </c:pt>
                <c:pt idx="4">
                  <c:v>美容皮肤科</c:v>
                </c:pt>
                <c:pt idx="5">
                  <c:v>肝胆外科</c:v>
                </c:pt>
                <c:pt idx="6">
                  <c:v>重症医学科</c:v>
                </c:pt>
                <c:pt idx="7">
                  <c:v>综合内科</c:v>
                </c:pt>
                <c:pt idx="8">
                  <c:v>显微骨科</c:v>
                </c:pt>
                <c:pt idx="9">
                  <c:v>内分泌科</c:v>
                </c:pt>
                <c:pt idx="10">
                  <c:v>风湿病科</c:v>
                </c:pt>
                <c:pt idx="11">
                  <c:v>东区重症医学科</c:v>
                </c:pt>
                <c:pt idx="12">
                  <c:v>妇二科</c:v>
                </c:pt>
                <c:pt idx="13">
                  <c:v>肾脏内科</c:v>
                </c:pt>
                <c:pt idx="14">
                  <c:v>消化内科</c:v>
                </c:pt>
                <c:pt idx="15">
                  <c:v>血液科</c:v>
                </c:pt>
                <c:pt idx="16">
                  <c:v>创伤骨科</c:v>
                </c:pt>
                <c:pt idx="17">
                  <c:v>脑病三科</c:v>
                </c:pt>
                <c:pt idx="18">
                  <c:v>中医外治中心</c:v>
                </c:pt>
                <c:pt idx="19">
                  <c:v>眼科</c:v>
                </c:pt>
                <c:pt idx="20">
                  <c:v>心病一科</c:v>
                </c:pt>
                <c:pt idx="21">
                  <c:v>脾胃病科</c:v>
                </c:pt>
                <c:pt idx="22">
                  <c:v>男科</c:v>
                </c:pt>
                <c:pt idx="23">
                  <c:v>心病二科</c:v>
                </c:pt>
                <c:pt idx="24">
                  <c:v>肝病科</c:v>
                </c:pt>
                <c:pt idx="25">
                  <c:v>脑病二科</c:v>
                </c:pt>
                <c:pt idx="26">
                  <c:v>皮肤科</c:v>
                </c:pt>
                <c:pt idx="27">
                  <c:v>老年医学科</c:v>
                </c:pt>
                <c:pt idx="28">
                  <c:v>耳鼻喉科</c:v>
                </c:pt>
                <c:pt idx="29">
                  <c:v>脾胃科消化科合并</c:v>
                </c:pt>
                <c:pt idx="30">
                  <c:v>脑病一科</c:v>
                </c:pt>
                <c:pt idx="31">
                  <c:v>心病四科</c:v>
                </c:pt>
                <c:pt idx="32">
                  <c:v>泌尿外科</c:v>
                </c:pt>
                <c:pt idx="33">
                  <c:v>西区重症医学科</c:v>
                </c:pt>
                <c:pt idx="34">
                  <c:v>儿科</c:v>
                </c:pt>
                <c:pt idx="35">
                  <c:v>小儿推拿科</c:v>
                </c:pt>
                <c:pt idx="36">
                  <c:v>骨科</c:v>
                </c:pt>
                <c:pt idx="37">
                  <c:v>妇科妇二科合并</c:v>
                </c:pt>
                <c:pt idx="38">
                  <c:v>东区肾病科</c:v>
                </c:pt>
                <c:pt idx="39">
                  <c:v>关节骨科</c:v>
                </c:pt>
                <c:pt idx="40">
                  <c:v>针灸科</c:v>
                </c:pt>
                <c:pt idx="41">
                  <c:v>治未病中心</c:v>
                </c:pt>
                <c:pt idx="42">
                  <c:v>肾病科</c:v>
                </c:pt>
                <c:pt idx="43">
                  <c:v>推拿科</c:v>
                </c:pt>
                <c:pt idx="44">
                  <c:v>肿瘤内科</c:v>
                </c:pt>
                <c:pt idx="45">
                  <c:v>康复科</c:v>
                </c:pt>
                <c:pt idx="46">
                  <c:v>乳腺甲状腺外科</c:v>
                </c:pt>
                <c:pt idx="47">
                  <c:v>脊柱骨科</c:v>
                </c:pt>
                <c:pt idx="48">
                  <c:v>呼吸内科</c:v>
                </c:pt>
                <c:pt idx="49">
                  <c:v>妇科</c:v>
                </c:pt>
                <c:pt idx="50">
                  <c:v>神经内科</c:v>
                </c:pt>
                <c:pt idx="51">
                  <c:v>医院</c:v>
                </c:pt>
                <c:pt idx="52">
                  <c:v>微创骨科</c:v>
                </c:pt>
                <c:pt idx="53">
                  <c:v>神经外科</c:v>
                </c:pt>
                <c:pt idx="54">
                  <c:v>口腔科</c:v>
                </c:pt>
                <c:pt idx="55">
                  <c:v>心病三科</c:v>
                </c:pt>
                <c:pt idx="56">
                  <c:v>身心医学科</c:v>
                </c:pt>
                <c:pt idx="57">
                  <c:v>普通外科</c:v>
                </c:pt>
                <c:pt idx="58">
                  <c:v>产科</c:v>
                </c:pt>
                <c:pt idx="59">
                  <c:v>肛肠科</c:v>
                </c:pt>
                <c:pt idx="60">
                  <c:v>小儿骨科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99.41988081131527</c:v>
                </c:pt>
                <c:pt idx="2">
                  <c:v>98.62935720729833</c:v>
                </c:pt>
                <c:pt idx="3">
                  <c:v>98.40381281403123</c:v>
                </c:pt>
                <c:pt idx="4">
                  <c:v>97.95101601794204</c:v>
                </c:pt>
                <c:pt idx="5">
                  <c:v>97.68199360349247</c:v>
                </c:pt>
                <c:pt idx="6">
                  <c:v>97.07330776054134</c:v>
                </c:pt>
                <c:pt idx="7">
                  <c:v>95.40845174683203</c:v>
                </c:pt>
                <c:pt idx="8">
                  <c:v>92.71070271542928</c:v>
                </c:pt>
                <c:pt idx="9">
                  <c:v>92.27546363185117</c:v>
                </c:pt>
                <c:pt idx="10">
                  <c:v>91.22775707689529</c:v>
                </c:pt>
                <c:pt idx="11">
                  <c:v>86.4971231040364</c:v>
                </c:pt>
                <c:pt idx="12">
                  <c:v>85.17696667298657</c:v>
                </c:pt>
                <c:pt idx="13">
                  <c:v>84.2060255840417</c:v>
                </c:pt>
                <c:pt idx="14">
                  <c:v>80.42472042605208</c:v>
                </c:pt>
                <c:pt idx="15">
                  <c:v>78.40994476916707</c:v>
                </c:pt>
                <c:pt idx="16">
                  <c:v>77.37701102747269</c:v>
                </c:pt>
                <c:pt idx="17">
                  <c:v>76.91954710230081</c:v>
                </c:pt>
                <c:pt idx="18">
                  <c:v>76.11513694081799</c:v>
                </c:pt>
                <c:pt idx="19">
                  <c:v>75.6331206946335</c:v>
                </c:pt>
                <c:pt idx="20">
                  <c:v>75.54231608795777</c:v>
                </c:pt>
                <c:pt idx="21">
                  <c:v>75.27488539665892</c:v>
                </c:pt>
                <c:pt idx="22">
                  <c:v>73.94822235038927</c:v>
                </c:pt>
                <c:pt idx="23">
                  <c:v>73.94548440590121</c:v>
                </c:pt>
                <c:pt idx="24">
                  <c:v>71.7062108499928</c:v>
                </c:pt>
                <c:pt idx="25">
                  <c:v>63.56483165771873</c:v>
                </c:pt>
                <c:pt idx="26">
                  <c:v>62.64232806038512</c:v>
                </c:pt>
                <c:pt idx="27">
                  <c:v>61.674092489779774</c:v>
                </c:pt>
                <c:pt idx="28">
                  <c:v>57.33467129214634</c:v>
                </c:pt>
                <c:pt idx="29">
                  <c:v>56.93671142643166</c:v>
                </c:pt>
                <c:pt idx="30">
                  <c:v>52.45935511688001</c:v>
                </c:pt>
                <c:pt idx="31">
                  <c:v>51.095868619748174</c:v>
                </c:pt>
                <c:pt idx="32">
                  <c:v>50.98842840324268</c:v>
                </c:pt>
                <c:pt idx="33">
                  <c:v>49.89630525262276</c:v>
                </c:pt>
                <c:pt idx="34">
                  <c:v>48.90100993823782</c:v>
                </c:pt>
                <c:pt idx="35">
                  <c:v>47.40452897333013</c:v>
                </c:pt>
                <c:pt idx="36">
                  <c:v>43.150335006413236</c:v>
                </c:pt>
                <c:pt idx="37">
                  <c:v>41.97750287002822</c:v>
                </c:pt>
                <c:pt idx="38">
                  <c:v>39.562778657846465</c:v>
                </c:pt>
                <c:pt idx="39">
                  <c:v>37.96023415915886</c:v>
                </c:pt>
                <c:pt idx="40">
                  <c:v>37.608199298950936</c:v>
                </c:pt>
                <c:pt idx="41">
                  <c:v>34.92149690999433</c:v>
                </c:pt>
                <c:pt idx="42">
                  <c:v>30.799577639668875</c:v>
                </c:pt>
                <c:pt idx="43">
                  <c:v>28.956921264315657</c:v>
                </c:pt>
                <c:pt idx="44">
                  <c:v>22.83634298203764</c:v>
                </c:pt>
                <c:pt idx="45">
                  <c:v>22.28896280060173</c:v>
                </c:pt>
                <c:pt idx="46">
                  <c:v>22.06546400084752</c:v>
                </c:pt>
                <c:pt idx="47">
                  <c:v>17.209558742573854</c:v>
                </c:pt>
                <c:pt idx="48">
                  <c:v>16.843068613164345</c:v>
                </c:pt>
                <c:pt idx="49">
                  <c:v>15.433742149054387</c:v>
                </c:pt>
                <c:pt idx="50">
                  <c:v>10.359974699691476</c:v>
                </c:pt>
                <c:pt idx="51">
                  <c:v>9.090544379150517</c:v>
                </c:pt>
                <c:pt idx="52">
                  <c:v>8.10344743792476</c:v>
                </c:pt>
                <c:pt idx="53">
                  <c:v>7.1964017747926885</c:v>
                </c:pt>
                <c:pt idx="54">
                  <c:v>6.961880347890277</c:v>
                </c:pt>
                <c:pt idx="55">
                  <c:v>4.640052889267361</c:v>
                </c:pt>
                <c:pt idx="56">
                  <c:v>3.9795897404838207</c:v>
                </c:pt>
                <c:pt idx="57">
                  <c:v>2.2243892978155086</c:v>
                </c:pt>
                <c:pt idx="58">
                  <c:v>1.4673152817087085</c:v>
                </c:pt>
                <c:pt idx="59">
                  <c:v>0.8546744536771183</c:v>
                </c:pt>
                <c:pt idx="60">
                  <c:v>0.32181700612824843</c:v>
                </c:pt>
                <c:pt idx="61">
                  <c:v>0.07256429229880718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8e-cfed-edac-5e740e6c917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8e-cfed-edac-5e740e6c917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8e-cfed-edac-5e740e6c917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8e-cfed-edac-5e740e6c917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8e-cfed-edac-5e740e6c917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8e-cfed-edac-5e740e6c917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8e-cfed-edac-5e740e6c917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8e-cfed-edac-5e740e6c917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8e-cfed-edac-5e740e6c917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8e-cfed-edac-5e740e6c917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8e-cfed-edac-5e740e6c917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8e-cfed-edac-5e740e6c917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8e-cfed-edac-5e740e6c917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8e-cfed-edac-5e740e6c917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8e-cfed-edac-5e740e6c917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8e-cfed-edac-5e740e6c917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8e-cfed-edac-5e740e6c917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8e-cfed-edac-5e740e6c917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8e-cfed-edac-5e740e6c917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8e-cfed-edac-5e740e6c917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52.04361444085404</c:v>
                </c:pt>
                <c:pt idx="1">
                  <c:v>59.75054732890637</c:v>
                </c:pt>
                <c:pt idx="2">
                  <c:v>52.01016992214033</c:v>
                </c:pt>
                <c:pt idx="3">
                  <c:v>45.650009821960666</c:v>
                </c:pt>
                <c:pt idx="4">
                  <c:v>42.4034234852702</c:v>
                </c:pt>
                <c:pt idx="5">
                  <c:v>47.55313975554329</c:v>
                </c:pt>
                <c:pt idx="6">
                  <c:v>52.232272445336434</c:v>
                </c:pt>
                <c:pt idx="7">
                  <c:v>48.83135198011134</c:v>
                </c:pt>
                <c:pt idx="8">
                  <c:v>51.80048817748342</c:v>
                </c:pt>
                <c:pt idx="9">
                  <c:v>61.92682171486006</c:v>
                </c:pt>
                <c:pt idx="10">
                  <c:v>60.90254589962562</c:v>
                </c:pt>
                <c:pt idx="11">
                  <c:v>52.20717098244609</c:v>
                </c:pt>
                <c:pt idx="12">
                  <c:v>36.81080314116252</c:v>
                </c:pt>
                <c:pt idx="13">
                  <c:v>53.03627536560987</c:v>
                </c:pt>
                <c:pt idx="14">
                  <c:v>55.13523419237393</c:v>
                </c:pt>
                <c:pt idx="15">
                  <c:v>44.89439518338382</c:v>
                </c:pt>
                <c:pt idx="16">
                  <c:v>38.54655274476592</c:v>
                </c:pt>
                <c:pt idx="17">
                  <c:v>57.64164235221664</c:v>
                </c:pt>
                <c:pt idx="18">
                  <c:v>59.966470044858916</c:v>
                </c:pt>
                <c:pt idx="19">
                  <c:v>61.86156568484767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66.14062465031584</c:v>
                </c:pt>
                <c:pt idx="1">
                  <c:v>60.55769550873286</c:v>
                </c:pt>
                <c:pt idx="2">
                  <c:v>58.347359967703845</c:v>
                </c:pt>
                <c:pt idx="3">
                  <c:v>57.17956535226933</c:v>
                </c:pt>
                <c:pt idx="4">
                  <c:v>56.60170229509127</c:v>
                </c:pt>
                <c:pt idx="5">
                  <c:v>56.09556643697501</c:v>
                </c:pt>
                <c:pt idx="6">
                  <c:v>55.3653483865601</c:v>
                </c:pt>
                <c:pt idx="7">
                  <c:v>55.13682350430778</c:v>
                </c:pt>
                <c:pt idx="8">
                  <c:v>54.11935211199772</c:v>
                </c:pt>
                <c:pt idx="9">
                  <c:v>53.71265243384163</c:v>
                </c:pt>
                <c:pt idx="10">
                  <c:v>53.70885901931949</c:v>
                </c:pt>
                <c:pt idx="11">
                  <c:v>53.671559433916656</c:v>
                </c:pt>
                <c:pt idx="12">
                  <c:v>53.61892557649522</c:v>
                </c:pt>
                <c:pt idx="13">
                  <c:v>53.57652631836568</c:v>
                </c:pt>
                <c:pt idx="14">
                  <c:v>53.510015100711946</c:v>
                </c:pt>
                <c:pt idx="15">
                  <c:v>52.93473510965755</c:v>
                </c:pt>
                <c:pt idx="16">
                  <c:v>52.59404179604915</c:v>
                </c:pt>
                <c:pt idx="17">
                  <c:v>52.103017741211566</c:v>
                </c:pt>
                <c:pt idx="18">
                  <c:v>51.52038709722439</c:v>
                </c:pt>
                <c:pt idx="19">
                  <c:v>51.44996027231725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486-c5b8-4b1d-2236de74f84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486-c5b8-4b1d-2236de74f84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486-c5b8-4b1d-2236de74f84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486-c5b8-4b1d-2236de74f84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486-c5b8-4b1d-2236de74f84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486-c5b8-4b1d-2236de74f84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486-c5b8-4b1d-2236de74f84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486-c5b8-4b1d-2236de74f84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486-c5b8-4b1d-2236de74f84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486-c5b8-4b1d-2236de74f84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486-c5b8-4b1d-2236de74f84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486-c5b8-4b1d-2236de74f84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486-c5b8-4b1d-2236de74f84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486-c5b8-4b1d-2236de74f84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486-c5b8-4b1d-2236de74f84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486-c5b8-4b1d-2236de74f84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486-c5b8-4b1d-2236de74f84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486-c5b8-4b1d-2236de74f84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486-c5b8-4b1d-2236de74f84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486-c5b8-4b1d-2236de74f84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53.203669247714146</c:v>
                </c:pt>
                <c:pt idx="1">
                  <c:v>47.204361111083905</c:v>
                </c:pt>
                <c:pt idx="2">
                  <c:v>44.664905224329765</c:v>
                </c:pt>
                <c:pt idx="3">
                  <c:v>56.01729420978216</c:v>
                </c:pt>
                <c:pt idx="4">
                  <c:v>56.74177739931255</c:v>
                </c:pt>
                <c:pt idx="5">
                  <c:v>54.37240998216025</c:v>
                </c:pt>
                <c:pt idx="6">
                  <c:v>55.90323245234723</c:v>
                </c:pt>
                <c:pt idx="7">
                  <c:v>56.448471683449824</c:v>
                </c:pt>
                <c:pt idx="8">
                  <c:v>42.366061552177825</c:v>
                </c:pt>
                <c:pt idx="9">
                  <c:v>54.3934061272129</c:v>
                </c:pt>
                <c:pt idx="10">
                  <c:v>39.88403476636862</c:v>
                </c:pt>
                <c:pt idx="11">
                  <c:v>61.63052651399142</c:v>
                </c:pt>
                <c:pt idx="12">
                  <c:v>60.003907955125975</c:v>
                </c:pt>
                <c:pt idx="13">
                  <c:v>55.38497050208066</c:v>
                </c:pt>
                <c:pt idx="14">
                  <c:v>48.06159409360151</c:v>
                </c:pt>
                <c:pt idx="15">
                  <c:v>43.882783394047415</c:v>
                </c:pt>
                <c:pt idx="16">
                  <c:v>49.324447734736395</c:v>
                </c:pt>
                <c:pt idx="17">
                  <c:v>45.792104055527645</c:v>
                </c:pt>
                <c:pt idx="18">
                  <c:v>65.32185482592932</c:v>
                </c:pt>
                <c:pt idx="19">
                  <c:v>52.84117618255473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66.14062465031584</c:v>
                </c:pt>
                <c:pt idx="1">
                  <c:v>60.55769550873286</c:v>
                </c:pt>
                <c:pt idx="2">
                  <c:v>58.347359967703845</c:v>
                </c:pt>
                <c:pt idx="3">
                  <c:v>57.17956535226933</c:v>
                </c:pt>
                <c:pt idx="4">
                  <c:v>56.60170229509127</c:v>
                </c:pt>
                <c:pt idx="5">
                  <c:v>56.09556643697501</c:v>
                </c:pt>
                <c:pt idx="6">
                  <c:v>55.3653483865601</c:v>
                </c:pt>
                <c:pt idx="7">
                  <c:v>55.13682350430778</c:v>
                </c:pt>
                <c:pt idx="8">
                  <c:v>54.11935211199772</c:v>
                </c:pt>
                <c:pt idx="9">
                  <c:v>53.71265243384163</c:v>
                </c:pt>
                <c:pt idx="10">
                  <c:v>53.70885901931949</c:v>
                </c:pt>
                <c:pt idx="11">
                  <c:v>53.671559433916656</c:v>
                </c:pt>
                <c:pt idx="12">
                  <c:v>53.61892557649522</c:v>
                </c:pt>
                <c:pt idx="13">
                  <c:v>53.57652631836568</c:v>
                </c:pt>
                <c:pt idx="14">
                  <c:v>53.510015100711946</c:v>
                </c:pt>
                <c:pt idx="15">
                  <c:v>52.93473510965755</c:v>
                </c:pt>
                <c:pt idx="16">
                  <c:v>52.59404179604915</c:v>
                </c:pt>
                <c:pt idx="17">
                  <c:v>52.103017741211566</c:v>
                </c:pt>
                <c:pt idx="18">
                  <c:v>51.52038709722439</c:v>
                </c:pt>
                <c:pt idx="19">
                  <c:v>51.44996027231725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ba-6d77-6403-8dce3bb67ce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9ba-6d77-6403-8dce3bb67ce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9ba-6d77-6403-8dce3bb67ce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9ba-6d77-6403-8dce3bb67ce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9ba-6d77-6403-8dce3bb67ce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9ba-6d77-6403-8dce3bb67ce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9ba-6d77-6403-8dce3bb67ce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9ba-6d77-6403-8dce3bb67ce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9ba-6d77-6403-8dce3bb67ce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9ba-6d77-6403-8dce3bb67ce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9ba-6d77-6403-8dce3bb67ce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9ba-6d77-6403-8dce3bb67ce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9ba-6d77-6403-8dce3bb67ce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9ba-6d77-6403-8dce3bb67ce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9ba-6d77-6403-8dce3bb67ce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9ba-6d77-6403-8dce3bb67ce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9ba-6d77-6403-8dce3bb67ce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9ba-6d77-6403-8dce3bb67ce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9ba-6d77-6403-8dce3bb67ce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9ba-6d77-6403-8dce3bb67ce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2.396585923913293</c:v>
                </c:pt>
                <c:pt idx="1">
                  <c:v>2.0423644483767993</c:v>
                </c:pt>
                <c:pt idx="2">
                  <c:v>3.3217555577855657</c:v>
                </c:pt>
                <c:pt idx="3">
                  <c:v>14.060957688749484</c:v>
                </c:pt>
                <c:pt idx="4">
                  <c:v>2.6468623298506393</c:v>
                </c:pt>
                <c:pt idx="5">
                  <c:v>28.6991046201246</c:v>
                </c:pt>
                <c:pt idx="6">
                  <c:v>26.79739821220982</c:v>
                </c:pt>
                <c:pt idx="7">
                  <c:v>1.6635732397808993</c:v>
                </c:pt>
                <c:pt idx="8">
                  <c:v>1.9989241598105187</c:v>
                </c:pt>
                <c:pt idx="9">
                  <c:v>13.345104431583145</c:v>
                </c:pt>
                <c:pt idx="10">
                  <c:v>2.280075486773198</c:v>
                </c:pt>
                <c:pt idx="11">
                  <c:v>2.084516108844724</c:v>
                </c:pt>
                <c:pt idx="12">
                  <c:v>4.131436470624341</c:v>
                </c:pt>
                <c:pt idx="13">
                  <c:v>3.462496974142164</c:v>
                </c:pt>
                <c:pt idx="14">
                  <c:v>1.8231402210934273</c:v>
                </c:pt>
                <c:pt idx="15">
                  <c:v>1.9507630197916028</c:v>
                </c:pt>
                <c:pt idx="16">
                  <c:v>3.274689071703109</c:v>
                </c:pt>
                <c:pt idx="17">
                  <c:v>5.082477955841311</c:v>
                </c:pt>
                <c:pt idx="18">
                  <c:v>2.64207183681864</c:v>
                </c:pt>
                <c:pt idx="19">
                  <c:v>2.713547678616346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66.14062465031584</c:v>
                </c:pt>
                <c:pt idx="1">
                  <c:v>60.55769550873286</c:v>
                </c:pt>
                <c:pt idx="2">
                  <c:v>58.347359967703845</c:v>
                </c:pt>
                <c:pt idx="3">
                  <c:v>57.17956535226933</c:v>
                </c:pt>
                <c:pt idx="4">
                  <c:v>56.60170229509127</c:v>
                </c:pt>
                <c:pt idx="5">
                  <c:v>56.09556643697501</c:v>
                </c:pt>
                <c:pt idx="6">
                  <c:v>55.3653483865601</c:v>
                </c:pt>
                <c:pt idx="7">
                  <c:v>55.13682350430778</c:v>
                </c:pt>
                <c:pt idx="8">
                  <c:v>54.11935211199772</c:v>
                </c:pt>
                <c:pt idx="9">
                  <c:v>53.71265243384163</c:v>
                </c:pt>
                <c:pt idx="10">
                  <c:v>53.70885901931949</c:v>
                </c:pt>
                <c:pt idx="11">
                  <c:v>53.671559433916656</c:v>
                </c:pt>
                <c:pt idx="12">
                  <c:v>53.61892557649522</c:v>
                </c:pt>
                <c:pt idx="13">
                  <c:v>53.57652631836568</c:v>
                </c:pt>
                <c:pt idx="14">
                  <c:v>53.510015100711946</c:v>
                </c:pt>
                <c:pt idx="15">
                  <c:v>52.93473510965755</c:v>
                </c:pt>
                <c:pt idx="16">
                  <c:v>52.59404179604915</c:v>
                </c:pt>
                <c:pt idx="17">
                  <c:v>52.103017741211566</c:v>
                </c:pt>
                <c:pt idx="18">
                  <c:v>51.52038709722439</c:v>
                </c:pt>
                <c:pt idx="19">
                  <c:v>51.44996027231725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7d1-7348-efae-27335e067da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7d1-7348-efae-27335e067da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7d1-7348-efae-27335e067da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7d1-7348-efae-27335e067da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7d1-7348-efae-27335e067da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7d1-7348-efae-27335e067da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7d1-7348-efae-27335e067da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7d1-7348-efae-27335e067da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7d1-7348-efae-27335e067da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7d1-7348-efae-27335e067da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7d1-7348-efae-27335e067da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7d1-7348-efae-27335e067da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7d1-7348-efae-27335e067da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7d1-7348-efae-27335e067da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7d1-7348-efae-27335e067da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7d1-7348-efae-27335e067da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7d1-7348-efae-27335e067da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7d1-7348-efae-27335e067da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7d1-7348-efae-27335e067da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7d1-7348-efae-27335e067da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44.11785311752121</c:v>
                </c:pt>
                <c:pt idx="1">
                  <c:v>53.884996313472655</c:v>
                </c:pt>
                <c:pt idx="2">
                  <c:v>41.24902342067729</c:v>
                </c:pt>
                <c:pt idx="3">
                  <c:v>17.21092744601234</c:v>
                </c:pt>
                <c:pt idx="4">
                  <c:v>50.39269870531055</c:v>
                </c:pt>
                <c:pt idx="5">
                  <c:v>52.40182940685058</c:v>
                </c:pt>
                <c:pt idx="6">
                  <c:v>16.49221423769527</c:v>
                </c:pt>
                <c:pt idx="7">
                  <c:v>62.20063395276213</c:v>
                </c:pt>
                <c:pt idx="8">
                  <c:v>58.32883434673028</c:v>
                </c:pt>
                <c:pt idx="9">
                  <c:v>40.07399351775289</c:v>
                </c:pt>
                <c:pt idx="10">
                  <c:v>56.26149985070786</c:v>
                </c:pt>
                <c:pt idx="11">
                  <c:v>51.958536392126604</c:v>
                </c:pt>
                <c:pt idx="12">
                  <c:v>38.37155748799009</c:v>
                </c:pt>
                <c:pt idx="13">
                  <c:v>26.900232985447243</c:v>
                </c:pt>
                <c:pt idx="14">
                  <c:v>32.679877566899535</c:v>
                </c:pt>
                <c:pt idx="15">
                  <c:v>54.3596418331412</c:v>
                </c:pt>
                <c:pt idx="16">
                  <c:v>37.608096377221315</c:v>
                </c:pt>
                <c:pt idx="17">
                  <c:v>44.55586436727044</c:v>
                </c:pt>
                <c:pt idx="18">
                  <c:v>53.707837607910896</c:v>
                </c:pt>
                <c:pt idx="19">
                  <c:v>30.933866037618007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66.14062465031584</c:v>
                </c:pt>
                <c:pt idx="1">
                  <c:v>60.55769550873286</c:v>
                </c:pt>
                <c:pt idx="2">
                  <c:v>58.347359967703845</c:v>
                </c:pt>
                <c:pt idx="3">
                  <c:v>57.17956535226933</c:v>
                </c:pt>
                <c:pt idx="4">
                  <c:v>56.60170229509127</c:v>
                </c:pt>
                <c:pt idx="5">
                  <c:v>56.09556643697501</c:v>
                </c:pt>
                <c:pt idx="6">
                  <c:v>55.3653483865601</c:v>
                </c:pt>
                <c:pt idx="7">
                  <c:v>55.13682350430778</c:v>
                </c:pt>
                <c:pt idx="8">
                  <c:v>54.11935211199772</c:v>
                </c:pt>
                <c:pt idx="9">
                  <c:v>53.71265243384163</c:v>
                </c:pt>
                <c:pt idx="10">
                  <c:v>53.70885901931949</c:v>
                </c:pt>
                <c:pt idx="11">
                  <c:v>53.671559433916656</c:v>
                </c:pt>
                <c:pt idx="12">
                  <c:v>53.61892557649522</c:v>
                </c:pt>
                <c:pt idx="13">
                  <c:v>53.57652631836568</c:v>
                </c:pt>
                <c:pt idx="14">
                  <c:v>53.510015100711946</c:v>
                </c:pt>
                <c:pt idx="15">
                  <c:v>52.93473510965755</c:v>
                </c:pt>
                <c:pt idx="16">
                  <c:v>52.59404179604915</c:v>
                </c:pt>
                <c:pt idx="17">
                  <c:v>52.103017741211566</c:v>
                </c:pt>
                <c:pt idx="18">
                  <c:v>51.52038709722439</c:v>
                </c:pt>
                <c:pt idx="19">
                  <c:v>51.44996027231725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537-119d-29c2-1229ad37f4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537-119d-29c2-1229ad37f4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537-119d-29c2-1229ad37f4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537-119d-29c2-1229ad37f4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537-119d-29c2-1229ad37f4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537-119d-29c2-1229ad37f4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537-119d-29c2-1229ad37f4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537-119d-29c2-1229ad37f4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537-119d-29c2-1229ad37f4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537-119d-29c2-1229ad37f4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537-119d-29c2-1229ad37f4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537-119d-29c2-1229ad37f4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537-119d-29c2-1229ad37f4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537-119d-29c2-1229ad37f4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537-119d-29c2-1229ad37f4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537-119d-29c2-1229ad37f4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537-119d-29c2-1229ad37f4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537-119d-29c2-1229ad37f4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537-119d-29c2-1229ad37f4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537-119d-29c2-1229ad37f4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40.34992237788977</c:v>
                </c:pt>
                <c:pt idx="1">
                  <c:v>44.995283969488206</c:v>
                </c:pt>
                <c:pt idx="2">
                  <c:v>61.88184655524875</c:v>
                </c:pt>
                <c:pt idx="3">
                  <c:v>29.214690692310732</c:v>
                </c:pt>
                <c:pt idx="4">
                  <c:v>27.61406859083548</c:v>
                </c:pt>
                <c:pt idx="5">
                  <c:v>44.42734742793469</c:v>
                </c:pt>
                <c:pt idx="6">
                  <c:v>33.82438627567437</c:v>
                </c:pt>
                <c:pt idx="7">
                  <c:v>34.972809785423415</c:v>
                </c:pt>
                <c:pt idx="8">
                  <c:v>37.82555970775295</c:v>
                </c:pt>
                <c:pt idx="9">
                  <c:v>25.871385914717266</c:v>
                </c:pt>
                <c:pt idx="10">
                  <c:v>29.63309459368641</c:v>
                </c:pt>
                <c:pt idx="11">
                  <c:v>30.054400603409874</c:v>
                </c:pt>
                <c:pt idx="12">
                  <c:v>31.49239673226481</c:v>
                </c:pt>
                <c:pt idx="13">
                  <c:v>51.40159537370957</c:v>
                </c:pt>
                <c:pt idx="14">
                  <c:v>29.875063942443287</c:v>
                </c:pt>
                <c:pt idx="15">
                  <c:v>13.942715448363687</c:v>
                </c:pt>
                <c:pt idx="16">
                  <c:v>63.95130136722079</c:v>
                </c:pt>
                <c:pt idx="17">
                  <c:v>15.10324449637918</c:v>
                </c:pt>
                <c:pt idx="18">
                  <c:v>13.280578834284913</c:v>
                </c:pt>
                <c:pt idx="19">
                  <c:v>30.770458788463845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66.14062465031584</c:v>
                </c:pt>
                <c:pt idx="1">
                  <c:v>60.55769550873286</c:v>
                </c:pt>
                <c:pt idx="2">
                  <c:v>58.347359967703845</c:v>
                </c:pt>
                <c:pt idx="3">
                  <c:v>57.17956535226933</c:v>
                </c:pt>
                <c:pt idx="4">
                  <c:v>56.60170229509127</c:v>
                </c:pt>
                <c:pt idx="5">
                  <c:v>56.09556643697501</c:v>
                </c:pt>
                <c:pt idx="6">
                  <c:v>55.3653483865601</c:v>
                </c:pt>
                <c:pt idx="7">
                  <c:v>55.13682350430778</c:v>
                </c:pt>
                <c:pt idx="8">
                  <c:v>54.11935211199772</c:v>
                </c:pt>
                <c:pt idx="9">
                  <c:v>53.71265243384163</c:v>
                </c:pt>
                <c:pt idx="10">
                  <c:v>53.70885901931949</c:v>
                </c:pt>
                <c:pt idx="11">
                  <c:v>53.671559433916656</c:v>
                </c:pt>
                <c:pt idx="12">
                  <c:v>53.61892557649522</c:v>
                </c:pt>
                <c:pt idx="13">
                  <c:v>53.57652631836568</c:v>
                </c:pt>
                <c:pt idx="14">
                  <c:v>53.510015100711946</c:v>
                </c:pt>
                <c:pt idx="15">
                  <c:v>52.93473510965755</c:v>
                </c:pt>
                <c:pt idx="16">
                  <c:v>52.59404179604915</c:v>
                </c:pt>
                <c:pt idx="17">
                  <c:v>52.103017741211566</c:v>
                </c:pt>
                <c:pt idx="18">
                  <c:v>51.52038709722439</c:v>
                </c:pt>
                <c:pt idx="19">
                  <c:v>51.44996027231725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f71-1ba2-83f6-eeed968b1ed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f71-1ba2-83f6-eeed968b1ed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f71-1ba2-83f6-eeed968b1ed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f71-1ba2-83f6-eeed968b1ed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f71-1ba2-83f6-eeed968b1ed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f71-1ba2-83f6-eeed968b1ed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f71-1ba2-83f6-eeed968b1ed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f71-1ba2-83f6-eeed968b1ed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f71-1ba2-83f6-eeed968b1ed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f71-1ba2-83f6-eeed968b1ed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f71-1ba2-83f6-eeed968b1ed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f71-1ba2-83f6-eeed968b1ed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f71-1ba2-83f6-eeed968b1ed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f71-1ba2-83f6-eeed968b1ed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f71-1ba2-83f6-eeed968b1ed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f71-1ba2-83f6-eeed968b1ed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f71-1ba2-83f6-eeed968b1ed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f71-1ba2-83f6-eeed968b1ed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f71-1ba2-83f6-eeed968b1ed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f71-1ba2-83f6-eeed968b1ed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52.733182912665626</c:v>
                </c:pt>
                <c:pt idx="1">
                  <c:v>35.227358538566406</c:v>
                </c:pt>
                <c:pt idx="2">
                  <c:v>34.360054598956765</c:v>
                </c:pt>
                <c:pt idx="3">
                  <c:v>24.313607547772737</c:v>
                </c:pt>
                <c:pt idx="4">
                  <c:v>35.852131929887456</c:v>
                </c:pt>
                <c:pt idx="5">
                  <c:v>33.21869121849541</c:v>
                </c:pt>
                <c:pt idx="6">
                  <c:v>52.97547602097168</c:v>
                </c:pt>
                <c:pt idx="7">
                  <c:v>56.389285322946165</c:v>
                </c:pt>
                <c:pt idx="8">
                  <c:v>52.433178635015764</c:v>
                </c:pt>
                <c:pt idx="9">
                  <c:v>42.30221512915435</c:v>
                </c:pt>
                <c:pt idx="10">
                  <c:v>31.645401419891268</c:v>
                </c:pt>
                <c:pt idx="11">
                  <c:v>58.18321204423023</c:v>
                </c:pt>
                <c:pt idx="12">
                  <c:v>33.60566754481733</c:v>
                </c:pt>
                <c:pt idx="13">
                  <c:v>44.10459419499642</c:v>
                </c:pt>
                <c:pt idx="14">
                  <c:v>56.49332386696996</c:v>
                </c:pt>
                <c:pt idx="15">
                  <c:v>30.89262225927607</c:v>
                </c:pt>
                <c:pt idx="16">
                  <c:v>41.30361168472016</c:v>
                </c:pt>
                <c:pt idx="17">
                  <c:v>38.49863055200631</c:v>
                </c:pt>
                <c:pt idx="18">
                  <c:v>41.95487287624783</c:v>
                </c:pt>
                <c:pt idx="19">
                  <c:v>39.92391269372461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66.14062465031584</c:v>
                </c:pt>
                <c:pt idx="1">
                  <c:v>60.55769550873286</c:v>
                </c:pt>
                <c:pt idx="2">
                  <c:v>58.347359967703845</c:v>
                </c:pt>
                <c:pt idx="3">
                  <c:v>57.17956535226933</c:v>
                </c:pt>
                <c:pt idx="4">
                  <c:v>56.60170229509127</c:v>
                </c:pt>
                <c:pt idx="5">
                  <c:v>56.09556643697501</c:v>
                </c:pt>
                <c:pt idx="6">
                  <c:v>55.3653483865601</c:v>
                </c:pt>
                <c:pt idx="7">
                  <c:v>55.13682350430778</c:v>
                </c:pt>
                <c:pt idx="8">
                  <c:v>54.11935211199772</c:v>
                </c:pt>
                <c:pt idx="9">
                  <c:v>53.71265243384163</c:v>
                </c:pt>
                <c:pt idx="10">
                  <c:v>53.70885901931949</c:v>
                </c:pt>
                <c:pt idx="11">
                  <c:v>53.671559433916656</c:v>
                </c:pt>
                <c:pt idx="12">
                  <c:v>53.61892557649522</c:v>
                </c:pt>
                <c:pt idx="13">
                  <c:v>53.57652631836568</c:v>
                </c:pt>
                <c:pt idx="14">
                  <c:v>53.510015100711946</c:v>
                </c:pt>
                <c:pt idx="15">
                  <c:v>52.93473510965755</c:v>
                </c:pt>
                <c:pt idx="16">
                  <c:v>52.59404179604915</c:v>
                </c:pt>
                <c:pt idx="17">
                  <c:v>52.103017741211566</c:v>
                </c:pt>
                <c:pt idx="18">
                  <c:v>51.52038709722439</c:v>
                </c:pt>
                <c:pt idx="19">
                  <c:v>51.44996027231725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5bc-f1aa-7e84-3d9560e59b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5bc-f1aa-7e84-3d9560e59b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5bc-f1aa-7e84-3d9560e59b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5bc-f1aa-7e84-3d9560e59b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5bc-f1aa-7e84-3d9560e59b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5bc-f1aa-7e84-3d9560e59b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5bc-f1aa-7e84-3d9560e59b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5bc-f1aa-7e84-3d9560e59b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5bc-f1aa-7e84-3d9560e59b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5bc-f1aa-7e84-3d9560e59b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5bc-f1aa-7e84-3d9560e59b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5bc-f1aa-7e84-3d9560e59b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5bc-f1aa-7e84-3d9560e59b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5bc-f1aa-7e84-3d9560e59b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5bc-f1aa-7e84-3d9560e59b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5bc-f1aa-7e84-3d9560e59b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5bc-f1aa-7e84-3d9560e59b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5bc-f1aa-7e84-3d9560e59b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5bc-f1aa-7e84-3d9560e59b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5bc-f1aa-7e84-3d9560e59b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22.320423366542</c:v>
                </c:pt>
                <c:pt idx="1">
                  <c:v>51.95625122747028</c:v>
                </c:pt>
                <c:pt idx="2">
                  <c:v>86.27682513343133</c:v>
                </c:pt>
                <c:pt idx="3">
                  <c:v>39.9013399713595</c:v>
                </c:pt>
                <c:pt idx="4">
                  <c:v>52.23439177981018</c:v>
                </c:pt>
                <c:pt idx="5">
                  <c:v>58.09083196578103</c:v>
                </c:pt>
                <c:pt idx="6">
                  <c:v>42.351137418971035</c:v>
                </c:pt>
                <c:pt idx="7">
                  <c:v>58.19518450827703</c:v>
                </c:pt>
                <c:pt idx="8">
                  <c:v>34.59749149007799</c:v>
                </c:pt>
                <c:pt idx="9">
                  <c:v>75.11610996028473</c:v>
                </c:pt>
                <c:pt idx="10">
                  <c:v>44.3704469735025</c:v>
                </c:pt>
                <c:pt idx="11">
                  <c:v>44.28482289993759</c:v>
                </c:pt>
                <c:pt idx="12">
                  <c:v>66.03796967137328</c:v>
                </c:pt>
                <c:pt idx="13">
                  <c:v>36.61143226060674</c:v>
                </c:pt>
                <c:pt idx="14">
                  <c:v>60.9253899155745</c:v>
                </c:pt>
                <c:pt idx="15">
                  <c:v>38.11552026654207</c:v>
                </c:pt>
                <c:pt idx="16">
                  <c:v>67.08015982543044</c:v>
                </c:pt>
                <c:pt idx="17">
                  <c:v>38.414751941778086</c:v>
                </c:pt>
                <c:pt idx="18">
                  <c:v>43.03621522246063</c:v>
                </c:pt>
                <c:pt idx="19">
                  <c:v>59.23834886737959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66.14062465031584</c:v>
                </c:pt>
                <c:pt idx="1">
                  <c:v>60.55769550873286</c:v>
                </c:pt>
                <c:pt idx="2">
                  <c:v>58.347359967703845</c:v>
                </c:pt>
                <c:pt idx="3">
                  <c:v>57.17956535226933</c:v>
                </c:pt>
                <c:pt idx="4">
                  <c:v>56.60170229509127</c:v>
                </c:pt>
                <c:pt idx="5">
                  <c:v>56.09556643697501</c:v>
                </c:pt>
                <c:pt idx="6">
                  <c:v>55.3653483865601</c:v>
                </c:pt>
                <c:pt idx="7">
                  <c:v>55.13682350430778</c:v>
                </c:pt>
                <c:pt idx="8">
                  <c:v>54.11935211199772</c:v>
                </c:pt>
                <c:pt idx="9">
                  <c:v>53.71265243384163</c:v>
                </c:pt>
                <c:pt idx="10">
                  <c:v>53.70885901931949</c:v>
                </c:pt>
                <c:pt idx="11">
                  <c:v>53.671559433916656</c:v>
                </c:pt>
                <c:pt idx="12">
                  <c:v>53.61892557649522</c:v>
                </c:pt>
                <c:pt idx="13">
                  <c:v>53.57652631836568</c:v>
                </c:pt>
                <c:pt idx="14">
                  <c:v>53.510015100711946</c:v>
                </c:pt>
                <c:pt idx="15">
                  <c:v>52.93473510965755</c:v>
                </c:pt>
                <c:pt idx="16">
                  <c:v>52.59404179604915</c:v>
                </c:pt>
                <c:pt idx="17">
                  <c:v>52.103017741211566</c:v>
                </c:pt>
                <c:pt idx="18">
                  <c:v>51.52038709722439</c:v>
                </c:pt>
                <c:pt idx="19">
                  <c:v>51.44996027231725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941-9097-281d-21198c326e7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941-9097-281d-21198c326e7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941-9097-281d-21198c326e7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941-9097-281d-21198c326e7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941-9097-281d-21198c326e7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941-9097-281d-21198c326e7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941-9097-281d-21198c326e7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941-9097-281d-21198c326e7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941-9097-281d-21198c326e7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941-9097-281d-21198c326e7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941-9097-281d-21198c326e7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941-9097-281d-21198c326e7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941-9097-281d-21198c326e7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941-9097-281d-21198c326e7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941-9097-281d-21198c326e7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941-9097-281d-21198c326e7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941-9097-281d-21198c326e7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941-9097-281d-21198c326e7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941-9097-281d-21198c326e7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941-9097-281d-21198c326e7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40.68006167579598</c:v>
                </c:pt>
                <c:pt idx="1">
                  <c:v>21.439575944390306</c:v>
                </c:pt>
                <c:pt idx="2">
                  <c:v>13.958138352091524</c:v>
                </c:pt>
                <c:pt idx="3">
                  <c:v>22.719434253884256</c:v>
                </c:pt>
                <c:pt idx="4">
                  <c:v>25.648571849619337</c:v>
                </c:pt>
                <c:pt idx="5">
                  <c:v>19.78879968700694</c:v>
                </c:pt>
                <c:pt idx="6">
                  <c:v>20.99261768414345</c:v>
                </c:pt>
                <c:pt idx="7">
                  <c:v>27.476236884081533</c:v>
                </c:pt>
                <c:pt idx="8">
                  <c:v>27.852664194906744</c:v>
                </c:pt>
                <c:pt idx="9">
                  <c:v>16.056042830550044</c:v>
                </c:pt>
                <c:pt idx="10">
                  <c:v>29.838749596546485</c:v>
                </c:pt>
                <c:pt idx="11">
                  <c:v>16.273791845140003</c:v>
                </c:pt>
                <c:pt idx="12">
                  <c:v>9.896716576622456</c:v>
                </c:pt>
                <c:pt idx="13">
                  <c:v>17.599906673579294</c:v>
                </c:pt>
                <c:pt idx="14">
                  <c:v>26.143158531795024</c:v>
                </c:pt>
                <c:pt idx="15">
                  <c:v>2.982715193225232</c:v>
                </c:pt>
                <c:pt idx="16">
                  <c:v>16.361923011801256</c:v>
                </c:pt>
                <c:pt idx="17">
                  <c:v>30.92069582973388</c:v>
                </c:pt>
                <c:pt idx="18">
                  <c:v>20.68894685103608</c:v>
                </c:pt>
                <c:pt idx="19">
                  <c:v>22.88937065378455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28.6991046201246</c:v>
                </c:pt>
                <c:pt idx="1">
                  <c:v>26.79739821220982</c:v>
                </c:pt>
                <c:pt idx="2">
                  <c:v>26.386209580792936</c:v>
                </c:pt>
                <c:pt idx="3">
                  <c:v>25.261666099784797</c:v>
                </c:pt>
                <c:pt idx="4">
                  <c:v>22.701472075263492</c:v>
                </c:pt>
                <c:pt idx="5">
                  <c:v>14.060957688749484</c:v>
                </c:pt>
                <c:pt idx="6">
                  <c:v>13.345104431583145</c:v>
                </c:pt>
                <c:pt idx="7">
                  <c:v>12.003522438675668</c:v>
                </c:pt>
                <c:pt idx="8">
                  <c:v>9.092263218256928</c:v>
                </c:pt>
                <c:pt idx="9">
                  <c:v>8.295321340463168</c:v>
                </c:pt>
                <c:pt idx="10">
                  <c:v>7.5044555265324675</c:v>
                </c:pt>
                <c:pt idx="11">
                  <c:v>6.063732099957785</c:v>
                </c:pt>
                <c:pt idx="12">
                  <c:v>5.082477955841311</c:v>
                </c:pt>
                <c:pt idx="13">
                  <c:v>4.475544513973334</c:v>
                </c:pt>
                <c:pt idx="14">
                  <c:v>4.131436470624341</c:v>
                </c:pt>
                <c:pt idx="15">
                  <c:v>3.983700710511896</c:v>
                </c:pt>
                <c:pt idx="16">
                  <c:v>3.462496974142164</c:v>
                </c:pt>
                <c:pt idx="17">
                  <c:v>3.3217555577855657</c:v>
                </c:pt>
                <c:pt idx="18">
                  <c:v>3.274689071703109</c:v>
                </c:pt>
                <c:pt idx="19">
                  <c:v>3.184864692766714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ff9-54d3-5dda-299f1bd5b05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ff9-54d3-5dda-299f1bd5b05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ff9-54d3-5dda-299f1bd5b05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ff9-54d3-5dda-299f1bd5b05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ff9-54d3-5dda-299f1bd5b05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ff9-54d3-5dda-299f1bd5b05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ff9-54d3-5dda-299f1bd5b05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ff9-54d3-5dda-299f1bd5b05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ff9-54d3-5dda-299f1bd5b05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ff9-54d3-5dda-299f1bd5b05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ff9-54d3-5dda-299f1bd5b05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ff9-54d3-5dda-299f1bd5b05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ff9-54d3-5dda-299f1bd5b05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ff9-54d3-5dda-299f1bd5b05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ff9-54d3-5dda-299f1bd5b05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ff9-54d3-5dda-299f1bd5b05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ff9-54d3-5dda-299f1bd5b05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ff9-54d3-5dda-299f1bd5b05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ff9-54d3-5dda-299f1bd5b05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ff9-54d3-5dda-299f1bd5b05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47.55313975554329</c:v>
                </c:pt>
                <c:pt idx="1">
                  <c:v>52.232272445336434</c:v>
                </c:pt>
                <c:pt idx="2">
                  <c:v>32.645328867988844</c:v>
                </c:pt>
                <c:pt idx="3">
                  <c:v>43.687737732512375</c:v>
                </c:pt>
                <c:pt idx="4">
                  <c:v>41.65876791939242</c:v>
                </c:pt>
                <c:pt idx="5">
                  <c:v>45.650009821960666</c:v>
                </c:pt>
                <c:pt idx="6">
                  <c:v>61.92682171486006</c:v>
                </c:pt>
                <c:pt idx="7">
                  <c:v>61.97471857544201</c:v>
                </c:pt>
                <c:pt idx="8">
                  <c:v>34.158065225089224</c:v>
                </c:pt>
                <c:pt idx="9">
                  <c:v>60.626222857260444</c:v>
                </c:pt>
                <c:pt idx="10">
                  <c:v>51.641678070805234</c:v>
                </c:pt>
                <c:pt idx="11">
                  <c:v>37.493435964728086</c:v>
                </c:pt>
                <c:pt idx="12">
                  <c:v>57.64164235221664</c:v>
                </c:pt>
                <c:pt idx="13">
                  <c:v>43.952928161972196</c:v>
                </c:pt>
                <c:pt idx="14">
                  <c:v>36.81080314116252</c:v>
                </c:pt>
                <c:pt idx="15">
                  <c:v>36.684627365792146</c:v>
                </c:pt>
                <c:pt idx="16">
                  <c:v>53.03627536560987</c:v>
                </c:pt>
                <c:pt idx="17">
                  <c:v>52.01016992214033</c:v>
                </c:pt>
                <c:pt idx="18">
                  <c:v>38.54655274476592</c:v>
                </c:pt>
                <c:pt idx="19">
                  <c:v>58.725516081657126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28.6991046201246</c:v>
                </c:pt>
                <c:pt idx="1">
                  <c:v>26.79739821220982</c:v>
                </c:pt>
                <c:pt idx="2">
                  <c:v>26.386209580792936</c:v>
                </c:pt>
                <c:pt idx="3">
                  <c:v>25.261666099784797</c:v>
                </c:pt>
                <c:pt idx="4">
                  <c:v>22.701472075263492</c:v>
                </c:pt>
                <c:pt idx="5">
                  <c:v>14.060957688749484</c:v>
                </c:pt>
                <c:pt idx="6">
                  <c:v>13.345104431583145</c:v>
                </c:pt>
                <c:pt idx="7">
                  <c:v>12.003522438675668</c:v>
                </c:pt>
                <c:pt idx="8">
                  <c:v>9.092263218256928</c:v>
                </c:pt>
                <c:pt idx="9">
                  <c:v>8.295321340463168</c:v>
                </c:pt>
                <c:pt idx="10">
                  <c:v>7.5044555265324675</c:v>
                </c:pt>
                <c:pt idx="11">
                  <c:v>6.063732099957785</c:v>
                </c:pt>
                <c:pt idx="12">
                  <c:v>5.082477955841311</c:v>
                </c:pt>
                <c:pt idx="13">
                  <c:v>4.475544513973334</c:v>
                </c:pt>
                <c:pt idx="14">
                  <c:v>4.131436470624341</c:v>
                </c:pt>
                <c:pt idx="15">
                  <c:v>3.983700710511896</c:v>
                </c:pt>
                <c:pt idx="16">
                  <c:v>3.462496974142164</c:v>
                </c:pt>
                <c:pt idx="17">
                  <c:v>3.3217555577855657</c:v>
                </c:pt>
                <c:pt idx="18">
                  <c:v>3.274689071703109</c:v>
                </c:pt>
                <c:pt idx="19">
                  <c:v>3.184864692766714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817-a21d-38e0-ff4d701da34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817-a21d-38e0-ff4d701da34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817-a21d-38e0-ff4d701da34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817-a21d-38e0-ff4d701da34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817-a21d-38e0-ff4d701da34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817-a21d-38e0-ff4d701da34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817-a21d-38e0-ff4d701da34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817-a21d-38e0-ff4d701da34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817-a21d-38e0-ff4d701da34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817-a21d-38e0-ff4d701da34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817-a21d-38e0-ff4d701da34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817-a21d-38e0-ff4d701da34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817-a21d-38e0-ff4d701da34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817-a21d-38e0-ff4d701da34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817-a21d-38e0-ff4d701da34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817-a21d-38e0-ff4d701da34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817-a21d-38e0-ff4d701da34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817-a21d-38e0-ff4d701da34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817-a21d-38e0-ff4d701da34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817-a21d-38e0-ff4d701da34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54.37240998216025</c:v>
                </c:pt>
                <c:pt idx="1">
                  <c:v>55.90323245234723</c:v>
                </c:pt>
                <c:pt idx="2">
                  <c:v>57.71891432056005</c:v>
                </c:pt>
                <c:pt idx="3">
                  <c:v>60.68456942611206</c:v>
                </c:pt>
                <c:pt idx="4">
                  <c:v>61.7814330921646</c:v>
                </c:pt>
                <c:pt idx="5">
                  <c:v>56.01729420978216</c:v>
                </c:pt>
                <c:pt idx="6">
                  <c:v>54.3934061272129</c:v>
                </c:pt>
                <c:pt idx="7">
                  <c:v>62.72565041459312</c:v>
                </c:pt>
                <c:pt idx="8">
                  <c:v>55.83263029663242</c:v>
                </c:pt>
                <c:pt idx="9">
                  <c:v>65.03920197527074</c:v>
                </c:pt>
                <c:pt idx="10">
                  <c:v>35.91136253007949</c:v>
                </c:pt>
                <c:pt idx="11">
                  <c:v>67.15808890315971</c:v>
                </c:pt>
                <c:pt idx="12">
                  <c:v>45.792104055527645</c:v>
                </c:pt>
                <c:pt idx="13">
                  <c:v>56.7725775068598</c:v>
                </c:pt>
                <c:pt idx="14">
                  <c:v>60.003907955125975</c:v>
                </c:pt>
                <c:pt idx="15">
                  <c:v>38.585943582601445</c:v>
                </c:pt>
                <c:pt idx="16">
                  <c:v>55.38497050208066</c:v>
                </c:pt>
                <c:pt idx="17">
                  <c:v>44.664905224329765</c:v>
                </c:pt>
                <c:pt idx="18">
                  <c:v>49.324447734736395</c:v>
                </c:pt>
                <c:pt idx="19">
                  <c:v>66.06776086868317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28.6991046201246</c:v>
                </c:pt>
                <c:pt idx="1">
                  <c:v>26.79739821220982</c:v>
                </c:pt>
                <c:pt idx="2">
                  <c:v>26.386209580792936</c:v>
                </c:pt>
                <c:pt idx="3">
                  <c:v>25.261666099784797</c:v>
                </c:pt>
                <c:pt idx="4">
                  <c:v>22.701472075263492</c:v>
                </c:pt>
                <c:pt idx="5">
                  <c:v>14.060957688749484</c:v>
                </c:pt>
                <c:pt idx="6">
                  <c:v>13.345104431583145</c:v>
                </c:pt>
                <c:pt idx="7">
                  <c:v>12.003522438675668</c:v>
                </c:pt>
                <c:pt idx="8">
                  <c:v>9.092263218256928</c:v>
                </c:pt>
                <c:pt idx="9">
                  <c:v>8.295321340463168</c:v>
                </c:pt>
                <c:pt idx="10">
                  <c:v>7.5044555265324675</c:v>
                </c:pt>
                <c:pt idx="11">
                  <c:v>6.063732099957785</c:v>
                </c:pt>
                <c:pt idx="12">
                  <c:v>5.082477955841311</c:v>
                </c:pt>
                <c:pt idx="13">
                  <c:v>4.475544513973334</c:v>
                </c:pt>
                <c:pt idx="14">
                  <c:v>4.131436470624341</c:v>
                </c:pt>
                <c:pt idx="15">
                  <c:v>3.983700710511896</c:v>
                </c:pt>
                <c:pt idx="16">
                  <c:v>3.462496974142164</c:v>
                </c:pt>
                <c:pt idx="17">
                  <c:v>3.3217555577855657</c:v>
                </c:pt>
                <c:pt idx="18">
                  <c:v>3.274689071703109</c:v>
                </c:pt>
                <c:pt idx="19">
                  <c:v>3.184864692766714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肾病科</c:v>
                </c:pt>
                <c:pt idx="2">
                  <c:v>周围血管科</c:v>
                </c:pt>
                <c:pt idx="3">
                  <c:v>重症医学科</c:v>
                </c:pt>
                <c:pt idx="4">
                  <c:v>身心医学科</c:v>
                </c:pt>
                <c:pt idx="5">
                  <c:v>儿科</c:v>
                </c:pt>
                <c:pt idx="6">
                  <c:v>心病四科</c:v>
                </c:pt>
                <c:pt idx="7">
                  <c:v>推拿科</c:v>
                </c:pt>
                <c:pt idx="8">
                  <c:v>妇二科</c:v>
                </c:pt>
                <c:pt idx="9">
                  <c:v>东区肾病科</c:v>
                </c:pt>
                <c:pt idx="10">
                  <c:v>脑病一科</c:v>
                </c:pt>
                <c:pt idx="11">
                  <c:v>医院</c:v>
                </c:pt>
                <c:pt idx="12">
                  <c:v>东区重症医学科</c:v>
                </c:pt>
                <c:pt idx="13">
                  <c:v>口腔科</c:v>
                </c:pt>
                <c:pt idx="14">
                  <c:v>老年医学科</c:v>
                </c:pt>
                <c:pt idx="15">
                  <c:v>心病三科</c:v>
                </c:pt>
                <c:pt idx="16">
                  <c:v>男科</c:v>
                </c:pt>
                <c:pt idx="17">
                  <c:v>神经外科</c:v>
                </c:pt>
                <c:pt idx="18">
                  <c:v>肛肠科</c:v>
                </c:pt>
                <c:pt idx="19">
                  <c:v>中医外治中心</c:v>
                </c:pt>
                <c:pt idx="20">
                  <c:v>针灸科</c:v>
                </c:pt>
                <c:pt idx="21">
                  <c:v>肝胆外科</c:v>
                </c:pt>
                <c:pt idx="22">
                  <c:v>骨科</c:v>
                </c:pt>
                <c:pt idx="23">
                  <c:v>消化内科</c:v>
                </c:pt>
                <c:pt idx="24">
                  <c:v>小儿骨科</c:v>
                </c:pt>
                <c:pt idx="25">
                  <c:v>西区重症医学科</c:v>
                </c:pt>
                <c:pt idx="26">
                  <c:v>血液科</c:v>
                </c:pt>
                <c:pt idx="27">
                  <c:v>眼科</c:v>
                </c:pt>
                <c:pt idx="28">
                  <c:v>肝病科</c:v>
                </c:pt>
                <c:pt idx="29">
                  <c:v>创伤骨科</c:v>
                </c:pt>
                <c:pt idx="30">
                  <c:v>脾胃病科</c:v>
                </c:pt>
                <c:pt idx="31">
                  <c:v>脑病二科</c:v>
                </c:pt>
                <c:pt idx="32">
                  <c:v>耳鼻喉科</c:v>
                </c:pt>
                <c:pt idx="33">
                  <c:v>美容皮肤科</c:v>
                </c:pt>
                <c:pt idx="34">
                  <c:v>脑病三科</c:v>
                </c:pt>
                <c:pt idx="35">
                  <c:v>脾胃科消化科合并</c:v>
                </c:pt>
                <c:pt idx="36">
                  <c:v>皮肤科</c:v>
                </c:pt>
                <c:pt idx="37">
                  <c:v>产科</c:v>
                </c:pt>
                <c:pt idx="38">
                  <c:v>康复科</c:v>
                </c:pt>
                <c:pt idx="39">
                  <c:v>肾脏内科</c:v>
                </c:pt>
                <c:pt idx="40">
                  <c:v>微创骨科</c:v>
                </c:pt>
                <c:pt idx="41">
                  <c:v>心血管内科</c:v>
                </c:pt>
                <c:pt idx="42">
                  <c:v>妇科妇二科合并</c:v>
                </c:pt>
                <c:pt idx="43">
                  <c:v>乳腺甲状腺外科</c:v>
                </c:pt>
                <c:pt idx="44">
                  <c:v>呼吸内科</c:v>
                </c:pt>
                <c:pt idx="45">
                  <c:v>神经内科</c:v>
                </c:pt>
                <c:pt idx="46">
                  <c:v>内分泌科</c:v>
                </c:pt>
                <c:pt idx="47">
                  <c:v>普通外科</c:v>
                </c:pt>
                <c:pt idx="48">
                  <c:v>脊柱骨科</c:v>
                </c:pt>
                <c:pt idx="49">
                  <c:v>治未病中心</c:v>
                </c:pt>
                <c:pt idx="50">
                  <c:v>妇科</c:v>
                </c:pt>
                <c:pt idx="51">
                  <c:v>关节骨科</c:v>
                </c:pt>
                <c:pt idx="52">
                  <c:v>泌尿外科</c:v>
                </c:pt>
                <c:pt idx="53">
                  <c:v>肿瘤内科</c:v>
                </c:pt>
                <c:pt idx="54">
                  <c:v>运动损伤骨科</c:v>
                </c:pt>
                <c:pt idx="55">
                  <c:v>心病一科</c:v>
                </c:pt>
                <c:pt idx="56">
                  <c:v>综合内科</c:v>
                </c:pt>
                <c:pt idx="57">
                  <c:v>胸外科</c:v>
                </c:pt>
                <c:pt idx="58">
                  <c:v>显微骨科</c:v>
                </c:pt>
                <c:pt idx="59">
                  <c:v>风湿病科</c:v>
                </c:pt>
                <c:pt idx="60">
                  <c:v>中医经典科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94.4508890676454</c:v>
                </c:pt>
                <c:pt idx="1">
                  <c:v>92.20442154423334</c:v>
                </c:pt>
                <c:pt idx="2">
                  <c:v>85.93573899089878</c:v>
                </c:pt>
                <c:pt idx="3">
                  <c:v>85.47012692388627</c:v>
                </c:pt>
                <c:pt idx="4">
                  <c:v>82.31489683119109</c:v>
                </c:pt>
                <c:pt idx="5">
                  <c:v>81.13144705273572</c:v>
                </c:pt>
                <c:pt idx="6">
                  <c:v>79.67188666329454</c:v>
                </c:pt>
                <c:pt idx="7">
                  <c:v>78.35398759254286</c:v>
                </c:pt>
                <c:pt idx="8">
                  <c:v>76.95061967485503</c:v>
                </c:pt>
                <c:pt idx="9">
                  <c:v>75.66216031746058</c:v>
                </c:pt>
                <c:pt idx="10">
                  <c:v>75.24614066876036</c:v>
                </c:pt>
                <c:pt idx="11">
                  <c:v>75.16797616047111</c:v>
                </c:pt>
                <c:pt idx="12">
                  <c:v>74.82328665385822</c:v>
                </c:pt>
                <c:pt idx="13">
                  <c:v>71.22575364388904</c:v>
                </c:pt>
                <c:pt idx="14">
                  <c:v>70.64506217831604</c:v>
                </c:pt>
                <c:pt idx="15">
                  <c:v>68.00385651630714</c:v>
                </c:pt>
                <c:pt idx="16">
                  <c:v>67.25003044309443</c:v>
                </c:pt>
                <c:pt idx="17">
                  <c:v>66.9937955216717</c:v>
                </c:pt>
                <c:pt idx="18">
                  <c:v>66.21453342472037</c:v>
                </c:pt>
                <c:pt idx="19">
                  <c:v>65.8279212532096</c:v>
                </c:pt>
                <c:pt idx="20">
                  <c:v>60.98636079594672</c:v>
                </c:pt>
                <c:pt idx="21">
                  <c:v>60.10882314900361</c:v>
                </c:pt>
                <c:pt idx="22">
                  <c:v>58.9081776776065</c:v>
                </c:pt>
                <c:pt idx="23">
                  <c:v>58.68820798340519</c:v>
                </c:pt>
                <c:pt idx="24">
                  <c:v>57.77829500369902</c:v>
                </c:pt>
                <c:pt idx="25">
                  <c:v>57.67680714967087</c:v>
                </c:pt>
                <c:pt idx="26">
                  <c:v>57.64607436746125</c:v>
                </c:pt>
                <c:pt idx="27">
                  <c:v>56.4463346966855</c:v>
                </c:pt>
                <c:pt idx="28">
                  <c:v>53.61815909685434</c:v>
                </c:pt>
                <c:pt idx="29">
                  <c:v>53.31235826775791</c:v>
                </c:pt>
                <c:pt idx="30">
                  <c:v>52.65356589489096</c:v>
                </c:pt>
                <c:pt idx="31">
                  <c:v>52.26409388507569</c:v>
                </c:pt>
                <c:pt idx="32">
                  <c:v>52.13098282019204</c:v>
                </c:pt>
                <c:pt idx="33">
                  <c:v>51.61947819365993</c:v>
                </c:pt>
                <c:pt idx="34">
                  <c:v>49.58887422619138</c:v>
                </c:pt>
                <c:pt idx="35">
                  <c:v>49.194446451037855</c:v>
                </c:pt>
                <c:pt idx="36">
                  <c:v>48.435545294229485</c:v>
                </c:pt>
                <c:pt idx="37">
                  <c:v>48.41920890853044</c:v>
                </c:pt>
                <c:pt idx="38">
                  <c:v>45.376760250099245</c:v>
                </c:pt>
                <c:pt idx="39">
                  <c:v>44.90661652118435</c:v>
                </c:pt>
                <c:pt idx="40">
                  <c:v>39.665246758359295</c:v>
                </c:pt>
                <c:pt idx="41">
                  <c:v>38.73436369527945</c:v>
                </c:pt>
                <c:pt idx="42">
                  <c:v>37.92749182965807</c:v>
                </c:pt>
                <c:pt idx="43">
                  <c:v>37.553476364073354</c:v>
                </c:pt>
                <c:pt idx="44">
                  <c:v>36.29163238280766</c:v>
                </c:pt>
                <c:pt idx="45">
                  <c:v>30.654182130038677</c:v>
                </c:pt>
                <c:pt idx="46">
                  <c:v>29.67199993492329</c:v>
                </c:pt>
                <c:pt idx="47">
                  <c:v>29.665440822477397</c:v>
                </c:pt>
                <c:pt idx="48">
                  <c:v>22.181122412110255</c:v>
                </c:pt>
                <c:pt idx="49">
                  <c:v>20.236812785366553</c:v>
                </c:pt>
                <c:pt idx="50">
                  <c:v>19.5918542794288</c:v>
                </c:pt>
                <c:pt idx="51">
                  <c:v>16.990868874513552</c:v>
                </c:pt>
                <c:pt idx="52">
                  <c:v>11.699168297496598</c:v>
                </c:pt>
                <c:pt idx="53">
                  <c:v>10.533418445599342</c:v>
                </c:pt>
                <c:pt idx="54">
                  <c:v>10.503728574625736</c:v>
                </c:pt>
                <c:pt idx="55">
                  <c:v>7.79289652496673</c:v>
                </c:pt>
                <c:pt idx="56">
                  <c:v>5.67015616513078</c:v>
                </c:pt>
                <c:pt idx="57">
                  <c:v>5.012228790290596</c:v>
                </c:pt>
                <c:pt idx="58">
                  <c:v>3.9227375660134234</c:v>
                </c:pt>
                <c:pt idx="59">
                  <c:v>2.7581112380453687</c:v>
                </c:pt>
                <c:pt idx="60">
                  <c:v>1.0120792224872277</c:v>
                </c:pt>
                <c:pt idx="61">
                  <c:v>0.49148974758210784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fc-74b2-66a4-f8153c350c3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bfc-74b2-66a4-f8153c350c3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bfc-74b2-66a4-f8153c350c3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bfc-74b2-66a4-f8153c350c3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fc-74b2-66a4-f8153c350c3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bfc-74b2-66a4-f8153c350c3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bfc-74b2-66a4-f8153c350c3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bfc-74b2-66a4-f8153c350c3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bfc-74b2-66a4-f8153c350c3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bfc-74b2-66a4-f8153c350c3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bfc-74b2-66a4-f8153c350c3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bfc-74b2-66a4-f8153c350c3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bfc-74b2-66a4-f8153c350c3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bfc-74b2-66a4-f8153c350c3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bfc-74b2-66a4-f8153c350c3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bfc-74b2-66a4-f8153c350c3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bfc-74b2-66a4-f8153c350c3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bfc-74b2-66a4-f8153c350c3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bfc-74b2-66a4-f8153c350c3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bfc-74b2-66a4-f8153c350c3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56.09556643697501</c:v>
                </c:pt>
                <c:pt idx="1">
                  <c:v>55.3653483865601</c:v>
                </c:pt>
                <c:pt idx="2">
                  <c:v>39.196202629123825</c:v>
                </c:pt>
                <c:pt idx="3">
                  <c:v>49.79840361497504</c:v>
                </c:pt>
                <c:pt idx="4">
                  <c:v>41.16716242829891</c:v>
                </c:pt>
                <c:pt idx="5">
                  <c:v>57.17956535226933</c:v>
                </c:pt>
                <c:pt idx="6">
                  <c:v>53.71265243384163</c:v>
                </c:pt>
                <c:pt idx="7">
                  <c:v>44.795481651106016</c:v>
                </c:pt>
                <c:pt idx="8">
                  <c:v>49.86698895410458</c:v>
                </c:pt>
                <c:pt idx="9">
                  <c:v>39.24835809448008</c:v>
                </c:pt>
                <c:pt idx="10">
                  <c:v>50.62998465537326</c:v>
                </c:pt>
                <c:pt idx="11">
                  <c:v>44.84557164472445</c:v>
                </c:pt>
                <c:pt idx="12">
                  <c:v>52.103017741211566</c:v>
                </c:pt>
                <c:pt idx="13">
                  <c:v>38.33729807899367</c:v>
                </c:pt>
                <c:pt idx="14">
                  <c:v>53.61892557649522</c:v>
                </c:pt>
                <c:pt idx="15">
                  <c:v>39.888545536706275</c:v>
                </c:pt>
                <c:pt idx="16">
                  <c:v>53.57652631836568</c:v>
                </c:pt>
                <c:pt idx="17">
                  <c:v>58.347359967703845</c:v>
                </c:pt>
                <c:pt idx="18">
                  <c:v>52.59404179604915</c:v>
                </c:pt>
                <c:pt idx="19">
                  <c:v>47.859144639075474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28.6991046201246</c:v>
                </c:pt>
                <c:pt idx="1">
                  <c:v>26.79739821220982</c:v>
                </c:pt>
                <c:pt idx="2">
                  <c:v>26.386209580792936</c:v>
                </c:pt>
                <c:pt idx="3">
                  <c:v>25.261666099784797</c:v>
                </c:pt>
                <c:pt idx="4">
                  <c:v>22.701472075263492</c:v>
                </c:pt>
                <c:pt idx="5">
                  <c:v>14.060957688749484</c:v>
                </c:pt>
                <c:pt idx="6">
                  <c:v>13.345104431583145</c:v>
                </c:pt>
                <c:pt idx="7">
                  <c:v>12.003522438675668</c:v>
                </c:pt>
                <c:pt idx="8">
                  <c:v>9.092263218256928</c:v>
                </c:pt>
                <c:pt idx="9">
                  <c:v>8.295321340463168</c:v>
                </c:pt>
                <c:pt idx="10">
                  <c:v>7.5044555265324675</c:v>
                </c:pt>
                <c:pt idx="11">
                  <c:v>6.063732099957785</c:v>
                </c:pt>
                <c:pt idx="12">
                  <c:v>5.082477955841311</c:v>
                </c:pt>
                <c:pt idx="13">
                  <c:v>4.475544513973334</c:v>
                </c:pt>
                <c:pt idx="14">
                  <c:v>4.131436470624341</c:v>
                </c:pt>
                <c:pt idx="15">
                  <c:v>3.983700710511896</c:v>
                </c:pt>
                <c:pt idx="16">
                  <c:v>3.462496974142164</c:v>
                </c:pt>
                <c:pt idx="17">
                  <c:v>3.3217555577855657</c:v>
                </c:pt>
                <c:pt idx="18">
                  <c:v>3.274689071703109</c:v>
                </c:pt>
                <c:pt idx="19">
                  <c:v>3.184864692766714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44f-6031-a3fa-a8a9be905c0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44f-6031-a3fa-a8a9be905c0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44f-6031-a3fa-a8a9be905c0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44f-6031-a3fa-a8a9be905c0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44f-6031-a3fa-a8a9be905c0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44f-6031-a3fa-a8a9be905c0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44f-6031-a3fa-a8a9be905c0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44f-6031-a3fa-a8a9be905c0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44f-6031-a3fa-a8a9be905c0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44f-6031-a3fa-a8a9be905c0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44f-6031-a3fa-a8a9be905c0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44f-6031-a3fa-a8a9be905c0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44f-6031-a3fa-a8a9be905c0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44f-6031-a3fa-a8a9be905c0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44f-6031-a3fa-a8a9be905c0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44f-6031-a3fa-a8a9be905c0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44f-6031-a3fa-a8a9be905c0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44f-6031-a3fa-a8a9be905c0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44f-6031-a3fa-a8a9be905c0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44f-6031-a3fa-a8a9be905c0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52.40182940685058</c:v>
                </c:pt>
                <c:pt idx="1">
                  <c:v>16.49221423769527</c:v>
                </c:pt>
                <c:pt idx="2">
                  <c:v>40.42825296433726</c:v>
                </c:pt>
                <c:pt idx="3">
                  <c:v>46.24902194491135</c:v>
                </c:pt>
                <c:pt idx="4">
                  <c:v>65.58256043277694</c:v>
                </c:pt>
                <c:pt idx="5">
                  <c:v>17.21092744601234</c:v>
                </c:pt>
                <c:pt idx="6">
                  <c:v>40.07399351775289</c:v>
                </c:pt>
                <c:pt idx="7">
                  <c:v>52.735366375378135</c:v>
                </c:pt>
                <c:pt idx="8">
                  <c:v>34.94250352083052</c:v>
                </c:pt>
                <c:pt idx="9">
                  <c:v>46.58930567786798</c:v>
                </c:pt>
                <c:pt idx="10">
                  <c:v>55.85208149239743</c:v>
                </c:pt>
                <c:pt idx="11">
                  <c:v>56.193412031092336</c:v>
                </c:pt>
                <c:pt idx="12">
                  <c:v>44.55586436727044</c:v>
                </c:pt>
                <c:pt idx="13">
                  <c:v>43.74601952120138</c:v>
                </c:pt>
                <c:pt idx="14">
                  <c:v>38.37155748799009</c:v>
                </c:pt>
                <c:pt idx="15">
                  <c:v>27.623827605545056</c:v>
                </c:pt>
                <c:pt idx="16">
                  <c:v>26.900232985447243</c:v>
                </c:pt>
                <c:pt idx="17">
                  <c:v>41.24902342067729</c:v>
                </c:pt>
                <c:pt idx="18">
                  <c:v>37.608096377221315</c:v>
                </c:pt>
                <c:pt idx="19">
                  <c:v>48.44040140210784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28.6991046201246</c:v>
                </c:pt>
                <c:pt idx="1">
                  <c:v>26.79739821220982</c:v>
                </c:pt>
                <c:pt idx="2">
                  <c:v>26.386209580792936</c:v>
                </c:pt>
                <c:pt idx="3">
                  <c:v>25.261666099784797</c:v>
                </c:pt>
                <c:pt idx="4">
                  <c:v>22.701472075263492</c:v>
                </c:pt>
                <c:pt idx="5">
                  <c:v>14.060957688749484</c:v>
                </c:pt>
                <c:pt idx="6">
                  <c:v>13.345104431583145</c:v>
                </c:pt>
                <c:pt idx="7">
                  <c:v>12.003522438675668</c:v>
                </c:pt>
                <c:pt idx="8">
                  <c:v>9.092263218256928</c:v>
                </c:pt>
                <c:pt idx="9">
                  <c:v>8.295321340463168</c:v>
                </c:pt>
                <c:pt idx="10">
                  <c:v>7.5044555265324675</c:v>
                </c:pt>
                <c:pt idx="11">
                  <c:v>6.063732099957785</c:v>
                </c:pt>
                <c:pt idx="12">
                  <c:v>5.082477955841311</c:v>
                </c:pt>
                <c:pt idx="13">
                  <c:v>4.475544513973334</c:v>
                </c:pt>
                <c:pt idx="14">
                  <c:v>4.131436470624341</c:v>
                </c:pt>
                <c:pt idx="15">
                  <c:v>3.983700710511896</c:v>
                </c:pt>
                <c:pt idx="16">
                  <c:v>3.462496974142164</c:v>
                </c:pt>
                <c:pt idx="17">
                  <c:v>3.3217555577855657</c:v>
                </c:pt>
                <c:pt idx="18">
                  <c:v>3.274689071703109</c:v>
                </c:pt>
                <c:pt idx="19">
                  <c:v>3.184864692766714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bda-9210-ea88-12b73c98e1c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bda-9210-ea88-12b73c98e1c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bda-9210-ea88-12b73c98e1c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bda-9210-ea88-12b73c98e1c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bda-9210-ea88-12b73c98e1c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bda-9210-ea88-12b73c98e1c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bda-9210-ea88-12b73c98e1c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bda-9210-ea88-12b73c98e1c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bda-9210-ea88-12b73c98e1c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bda-9210-ea88-12b73c98e1c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bda-9210-ea88-12b73c98e1c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bda-9210-ea88-12b73c98e1c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bda-9210-ea88-12b73c98e1c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bda-9210-ea88-12b73c98e1c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bda-9210-ea88-12b73c98e1c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bda-9210-ea88-12b73c98e1c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bda-9210-ea88-12b73c98e1c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bda-9210-ea88-12b73c98e1c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bda-9210-ea88-12b73c98e1c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bda-9210-ea88-12b73c98e1c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44.42734742793469</c:v>
                </c:pt>
                <c:pt idx="1">
                  <c:v>33.82438627567437</c:v>
                </c:pt>
                <c:pt idx="2">
                  <c:v>51.507968375563806</c:v>
                </c:pt>
                <c:pt idx="3">
                  <c:v>31.615632468970812</c:v>
                </c:pt>
                <c:pt idx="4">
                  <c:v>71.05134244813982</c:v>
                </c:pt>
                <c:pt idx="5">
                  <c:v>29.214690692310732</c:v>
                </c:pt>
                <c:pt idx="6">
                  <c:v>25.871385914717266</c:v>
                </c:pt>
                <c:pt idx="7">
                  <c:v>38.10303507960265</c:v>
                </c:pt>
                <c:pt idx="8">
                  <c:v>12.287166884820262</c:v>
                </c:pt>
                <c:pt idx="9">
                  <c:v>28.381349619356175</c:v>
                </c:pt>
                <c:pt idx="10">
                  <c:v>37.25204348630594</c:v>
                </c:pt>
                <c:pt idx="11">
                  <c:v>45.58074102390593</c:v>
                </c:pt>
                <c:pt idx="12">
                  <c:v>15.10324449637918</c:v>
                </c:pt>
                <c:pt idx="13">
                  <c:v>13.560506644250532</c:v>
                </c:pt>
                <c:pt idx="14">
                  <c:v>31.49239673226481</c:v>
                </c:pt>
                <c:pt idx="15">
                  <c:v>26.24291861335896</c:v>
                </c:pt>
                <c:pt idx="16">
                  <c:v>51.40159537370957</c:v>
                </c:pt>
                <c:pt idx="17">
                  <c:v>61.88184655524875</c:v>
                </c:pt>
                <c:pt idx="18">
                  <c:v>63.95130136722079</c:v>
                </c:pt>
                <c:pt idx="19">
                  <c:v>28.402447064845003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28.6991046201246</c:v>
                </c:pt>
                <c:pt idx="1">
                  <c:v>26.79739821220982</c:v>
                </c:pt>
                <c:pt idx="2">
                  <c:v>26.386209580792936</c:v>
                </c:pt>
                <c:pt idx="3">
                  <c:v>25.261666099784797</c:v>
                </c:pt>
                <c:pt idx="4">
                  <c:v>22.701472075263492</c:v>
                </c:pt>
                <c:pt idx="5">
                  <c:v>14.060957688749484</c:v>
                </c:pt>
                <c:pt idx="6">
                  <c:v>13.345104431583145</c:v>
                </c:pt>
                <c:pt idx="7">
                  <c:v>12.003522438675668</c:v>
                </c:pt>
                <c:pt idx="8">
                  <c:v>9.092263218256928</c:v>
                </c:pt>
                <c:pt idx="9">
                  <c:v>8.295321340463168</c:v>
                </c:pt>
                <c:pt idx="10">
                  <c:v>7.5044555265324675</c:v>
                </c:pt>
                <c:pt idx="11">
                  <c:v>6.063732099957785</c:v>
                </c:pt>
                <c:pt idx="12">
                  <c:v>5.082477955841311</c:v>
                </c:pt>
                <c:pt idx="13">
                  <c:v>4.475544513973334</c:v>
                </c:pt>
                <c:pt idx="14">
                  <c:v>4.131436470624341</c:v>
                </c:pt>
                <c:pt idx="15">
                  <c:v>3.983700710511896</c:v>
                </c:pt>
                <c:pt idx="16">
                  <c:v>3.462496974142164</c:v>
                </c:pt>
                <c:pt idx="17">
                  <c:v>3.3217555577855657</c:v>
                </c:pt>
                <c:pt idx="18">
                  <c:v>3.274689071703109</c:v>
                </c:pt>
                <c:pt idx="19">
                  <c:v>3.184864692766714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7b4-4ad7-2c12-3583c2374c0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7b4-4ad7-2c12-3583c2374c0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7b4-4ad7-2c12-3583c2374c0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7b4-4ad7-2c12-3583c2374c0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7b4-4ad7-2c12-3583c2374c0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7b4-4ad7-2c12-3583c2374c0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7b4-4ad7-2c12-3583c2374c0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7b4-4ad7-2c12-3583c2374c0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7b4-4ad7-2c12-3583c2374c0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7b4-4ad7-2c12-3583c2374c0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7b4-4ad7-2c12-3583c2374c0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7b4-4ad7-2c12-3583c2374c0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7b4-4ad7-2c12-3583c2374c0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7b4-4ad7-2c12-3583c2374c0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7b4-4ad7-2c12-3583c2374c0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7b4-4ad7-2c12-3583c2374c0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7b4-4ad7-2c12-3583c2374c0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7b4-4ad7-2c12-3583c2374c0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7b4-4ad7-2c12-3583c2374c0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7b4-4ad7-2c12-3583c2374c0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33.21869121849541</c:v>
                </c:pt>
                <c:pt idx="1">
                  <c:v>52.97547602097168</c:v>
                </c:pt>
                <c:pt idx="2">
                  <c:v>32.79704417511296</c:v>
                </c:pt>
                <c:pt idx="3">
                  <c:v>48.98321068492052</c:v>
                </c:pt>
                <c:pt idx="4">
                  <c:v>29.081387723858427</c:v>
                </c:pt>
                <c:pt idx="5">
                  <c:v>24.313607547772737</c:v>
                </c:pt>
                <c:pt idx="6">
                  <c:v>42.30221512915435</c:v>
                </c:pt>
                <c:pt idx="7">
                  <c:v>34.3497723985798</c:v>
                </c:pt>
                <c:pt idx="8">
                  <c:v>37.15697923539381</c:v>
                </c:pt>
                <c:pt idx="9">
                  <c:v>39.53158222258127</c:v>
                </c:pt>
                <c:pt idx="10">
                  <c:v>28.8097846444918</c:v>
                </c:pt>
                <c:pt idx="11">
                  <c:v>43.74470698314701</c:v>
                </c:pt>
                <c:pt idx="12">
                  <c:v>38.49863055200631</c:v>
                </c:pt>
                <c:pt idx="13">
                  <c:v>31.041663179506056</c:v>
                </c:pt>
                <c:pt idx="14">
                  <c:v>33.60566754481733</c:v>
                </c:pt>
                <c:pt idx="15">
                  <c:v>32.814775196667846</c:v>
                </c:pt>
                <c:pt idx="16">
                  <c:v>44.10459419499642</c:v>
                </c:pt>
                <c:pt idx="17">
                  <c:v>34.360054598956765</c:v>
                </c:pt>
                <c:pt idx="18">
                  <c:v>41.30361168472016</c:v>
                </c:pt>
                <c:pt idx="19">
                  <c:v>28.84705089398443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28.6991046201246</c:v>
                </c:pt>
                <c:pt idx="1">
                  <c:v>26.79739821220982</c:v>
                </c:pt>
                <c:pt idx="2">
                  <c:v>26.386209580792936</c:v>
                </c:pt>
                <c:pt idx="3">
                  <c:v>25.261666099784797</c:v>
                </c:pt>
                <c:pt idx="4">
                  <c:v>22.701472075263492</c:v>
                </c:pt>
                <c:pt idx="5">
                  <c:v>14.060957688749484</c:v>
                </c:pt>
                <c:pt idx="6">
                  <c:v>13.345104431583145</c:v>
                </c:pt>
                <c:pt idx="7">
                  <c:v>12.003522438675668</c:v>
                </c:pt>
                <c:pt idx="8">
                  <c:v>9.092263218256928</c:v>
                </c:pt>
                <c:pt idx="9">
                  <c:v>8.295321340463168</c:v>
                </c:pt>
                <c:pt idx="10">
                  <c:v>7.5044555265324675</c:v>
                </c:pt>
                <c:pt idx="11">
                  <c:v>6.063732099957785</c:v>
                </c:pt>
                <c:pt idx="12">
                  <c:v>5.082477955841311</c:v>
                </c:pt>
                <c:pt idx="13">
                  <c:v>4.475544513973334</c:v>
                </c:pt>
                <c:pt idx="14">
                  <c:v>4.131436470624341</c:v>
                </c:pt>
                <c:pt idx="15">
                  <c:v>3.983700710511896</c:v>
                </c:pt>
                <c:pt idx="16">
                  <c:v>3.462496974142164</c:v>
                </c:pt>
                <c:pt idx="17">
                  <c:v>3.3217555577855657</c:v>
                </c:pt>
                <c:pt idx="18">
                  <c:v>3.274689071703109</c:v>
                </c:pt>
                <c:pt idx="19">
                  <c:v>3.184864692766714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585-f24b-c0c6-f4078c7cf61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585-f24b-c0c6-f4078c7cf61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585-f24b-c0c6-f4078c7cf61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585-f24b-c0c6-f4078c7cf61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585-f24b-c0c6-f4078c7cf61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585-f24b-c0c6-f4078c7cf61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585-f24b-c0c6-f4078c7cf61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585-f24b-c0c6-f4078c7cf61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585-f24b-c0c6-f4078c7cf61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585-f24b-c0c6-f4078c7cf61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585-f24b-c0c6-f4078c7cf61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585-f24b-c0c6-f4078c7cf61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585-f24b-c0c6-f4078c7cf61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585-f24b-c0c6-f4078c7cf61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585-f24b-c0c6-f4078c7cf61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585-f24b-c0c6-f4078c7cf61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585-f24b-c0c6-f4078c7cf61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585-f24b-c0c6-f4078c7cf61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585-f24b-c0c6-f4078c7cf61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585-f24b-c0c6-f4078c7cf61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58.09083196578103</c:v>
                </c:pt>
                <c:pt idx="1">
                  <c:v>42.351137418971035</c:v>
                </c:pt>
                <c:pt idx="2">
                  <c:v>31.279599634292268</c:v>
                </c:pt>
                <c:pt idx="3">
                  <c:v>21.06561174753528</c:v>
                </c:pt>
                <c:pt idx="4">
                  <c:v>54.645534250800885</c:v>
                </c:pt>
                <c:pt idx="5">
                  <c:v>39.9013399713595</c:v>
                </c:pt>
                <c:pt idx="6">
                  <c:v>75.11610996028473</c:v>
                </c:pt>
                <c:pt idx="7">
                  <c:v>79.18183743068879</c:v>
                </c:pt>
                <c:pt idx="8">
                  <c:v>39.07235231316097</c:v>
                </c:pt>
                <c:pt idx="9">
                  <c:v>71.46118414076709</c:v>
                </c:pt>
                <c:pt idx="10">
                  <c:v>66.24386166415677</c:v>
                </c:pt>
                <c:pt idx="11">
                  <c:v>49.80376568953326</c:v>
                </c:pt>
                <c:pt idx="12">
                  <c:v>38.414751941778086</c:v>
                </c:pt>
                <c:pt idx="13">
                  <c:v>36.92034593107005</c:v>
                </c:pt>
                <c:pt idx="14">
                  <c:v>66.03796967137328</c:v>
                </c:pt>
                <c:pt idx="15">
                  <c:v>63.30175097034451</c:v>
                </c:pt>
                <c:pt idx="16">
                  <c:v>36.61143226060674</c:v>
                </c:pt>
                <c:pt idx="17">
                  <c:v>86.27682513343133</c:v>
                </c:pt>
                <c:pt idx="18">
                  <c:v>67.08015982543044</c:v>
                </c:pt>
                <c:pt idx="19">
                  <c:v>64.85299043378747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28.6991046201246</c:v>
                </c:pt>
                <c:pt idx="1">
                  <c:v>26.79739821220982</c:v>
                </c:pt>
                <c:pt idx="2">
                  <c:v>26.386209580792936</c:v>
                </c:pt>
                <c:pt idx="3">
                  <c:v>25.261666099784797</c:v>
                </c:pt>
                <c:pt idx="4">
                  <c:v>22.701472075263492</c:v>
                </c:pt>
                <c:pt idx="5">
                  <c:v>14.060957688749484</c:v>
                </c:pt>
                <c:pt idx="6">
                  <c:v>13.345104431583145</c:v>
                </c:pt>
                <c:pt idx="7">
                  <c:v>12.003522438675668</c:v>
                </c:pt>
                <c:pt idx="8">
                  <c:v>9.092263218256928</c:v>
                </c:pt>
                <c:pt idx="9">
                  <c:v>8.295321340463168</c:v>
                </c:pt>
                <c:pt idx="10">
                  <c:v>7.5044555265324675</c:v>
                </c:pt>
                <c:pt idx="11">
                  <c:v>6.063732099957785</c:v>
                </c:pt>
                <c:pt idx="12">
                  <c:v>5.082477955841311</c:v>
                </c:pt>
                <c:pt idx="13">
                  <c:v>4.475544513973334</c:v>
                </c:pt>
                <c:pt idx="14">
                  <c:v>4.131436470624341</c:v>
                </c:pt>
                <c:pt idx="15">
                  <c:v>3.983700710511896</c:v>
                </c:pt>
                <c:pt idx="16">
                  <c:v>3.462496974142164</c:v>
                </c:pt>
                <c:pt idx="17">
                  <c:v>3.3217555577855657</c:v>
                </c:pt>
                <c:pt idx="18">
                  <c:v>3.274689071703109</c:v>
                </c:pt>
                <c:pt idx="19">
                  <c:v>3.184864692766714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3da-1f3b-3e1e-fa776a3533b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3da-1f3b-3e1e-fa776a3533b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3da-1f3b-3e1e-fa776a3533b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3da-1f3b-3e1e-fa776a3533b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3da-1f3b-3e1e-fa776a3533b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3da-1f3b-3e1e-fa776a3533b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3da-1f3b-3e1e-fa776a3533b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3da-1f3b-3e1e-fa776a3533b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3da-1f3b-3e1e-fa776a3533b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3da-1f3b-3e1e-fa776a3533b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3da-1f3b-3e1e-fa776a3533b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3da-1f3b-3e1e-fa776a3533b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3da-1f3b-3e1e-fa776a3533b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3da-1f3b-3e1e-fa776a3533b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3da-1f3b-3e1e-fa776a3533b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3da-1f3b-3e1e-fa776a3533b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3da-1f3b-3e1e-fa776a3533b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3da-1f3b-3e1e-fa776a3533b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3da-1f3b-3e1e-fa776a3533b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3da-1f3b-3e1e-fa776a3533b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25.648571849619337</c:v>
                </c:pt>
                <c:pt idx="1">
                  <c:v>19.336666728461665</c:v>
                </c:pt>
                <c:pt idx="2">
                  <c:v>27.51210143535922</c:v>
                </c:pt>
                <c:pt idx="3">
                  <c:v>21.047077567932043</c:v>
                </c:pt>
                <c:pt idx="4">
                  <c:v>50.312684082180674</c:v>
                </c:pt>
                <c:pt idx="5">
                  <c:v>32.401679828920734</c:v>
                </c:pt>
                <c:pt idx="6">
                  <c:v>20.099156751908946</c:v>
                </c:pt>
                <c:pt idx="7">
                  <c:v>24.71396704472472</c:v>
                </c:pt>
                <c:pt idx="8">
                  <c:v>30.215973075336876</c:v>
                </c:pt>
                <c:pt idx="9">
                  <c:v>17.955693621105578</c:v>
                </c:pt>
                <c:pt idx="10">
                  <c:v>31.600188815999694</c:v>
                </c:pt>
                <c:pt idx="11">
                  <c:v>40.544854474317724</c:v>
                </c:pt>
                <c:pt idx="12">
                  <c:v>16.273791845140003</c:v>
                </c:pt>
                <c:pt idx="13">
                  <c:v>29.838749596546485</c:v>
                </c:pt>
                <c:pt idx="14">
                  <c:v>28.695464363844717</c:v>
                </c:pt>
                <c:pt idx="15">
                  <c:v>18.169437038703155</c:v>
                </c:pt>
                <c:pt idx="16">
                  <c:v>35.15027812300613</c:v>
                </c:pt>
                <c:pt idx="17">
                  <c:v>31.360403279021124</c:v>
                </c:pt>
                <c:pt idx="18">
                  <c:v>14.043295986013092</c:v>
                </c:pt>
                <c:pt idx="19">
                  <c:v>8.18992223089542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65.58256043277694</c:v>
                </c:pt>
                <c:pt idx="1">
                  <c:v>64.51240001430065</c:v>
                </c:pt>
                <c:pt idx="2">
                  <c:v>62.20063395276213</c:v>
                </c:pt>
                <c:pt idx="3">
                  <c:v>61.810226867854986</c:v>
                </c:pt>
                <c:pt idx="4">
                  <c:v>61.32845378124597</c:v>
                </c:pt>
                <c:pt idx="5">
                  <c:v>61.06706447676078</c:v>
                </c:pt>
                <c:pt idx="6">
                  <c:v>60.8860714199668</c:v>
                </c:pt>
                <c:pt idx="7">
                  <c:v>58.601290146427</c:v>
                </c:pt>
                <c:pt idx="8">
                  <c:v>58.32883434673028</c:v>
                </c:pt>
                <c:pt idx="9">
                  <c:v>57.191266322219526</c:v>
                </c:pt>
                <c:pt idx="10">
                  <c:v>56.28111019719868</c:v>
                </c:pt>
                <c:pt idx="11">
                  <c:v>56.26149985070786</c:v>
                </c:pt>
                <c:pt idx="12">
                  <c:v>56.193412031092336</c:v>
                </c:pt>
                <c:pt idx="13">
                  <c:v>55.85208149239743</c:v>
                </c:pt>
                <c:pt idx="14">
                  <c:v>54.93466542413043</c:v>
                </c:pt>
                <c:pt idx="15">
                  <c:v>54.3596418331412</c:v>
                </c:pt>
                <c:pt idx="16">
                  <c:v>53.900353692471526</c:v>
                </c:pt>
                <c:pt idx="17">
                  <c:v>53.884996313472655</c:v>
                </c:pt>
                <c:pt idx="18">
                  <c:v>53.707837607910896</c:v>
                </c:pt>
                <c:pt idx="19">
                  <c:v>52.89536859495211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cb4-90e6-f1d3-c124ba42354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cb4-90e6-f1d3-c124ba42354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b4-90e6-f1d3-c124ba42354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cb4-90e6-f1d3-c124ba42354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cb4-90e6-f1d3-c124ba42354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cb4-90e6-f1d3-c124ba42354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cb4-90e6-f1d3-c124ba42354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cb4-90e6-f1d3-c124ba42354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cb4-90e6-f1d3-c124ba42354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cb4-90e6-f1d3-c124ba42354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cb4-90e6-f1d3-c124ba42354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cb4-90e6-f1d3-c124ba42354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cb4-90e6-f1d3-c124ba42354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cb4-90e6-f1d3-c124ba42354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cb4-90e6-f1d3-c124ba42354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cb4-90e6-f1d3-c124ba42354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cb4-90e6-f1d3-c124ba42354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cb4-90e6-f1d3-c124ba42354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cb4-90e6-f1d3-c124ba42354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cb4-90e6-f1d3-c124ba42354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41.65876791939242</c:v>
                </c:pt>
                <c:pt idx="1">
                  <c:v>62.10205015174345</c:v>
                </c:pt>
                <c:pt idx="2">
                  <c:v>48.83135198011134</c:v>
                </c:pt>
                <c:pt idx="3">
                  <c:v>48.04878139282163</c:v>
                </c:pt>
                <c:pt idx="4">
                  <c:v>37.7943758288204</c:v>
                </c:pt>
                <c:pt idx="5">
                  <c:v>44.101554311653324</c:v>
                </c:pt>
                <c:pt idx="6">
                  <c:v>46.86247193763552</c:v>
                </c:pt>
                <c:pt idx="7">
                  <c:v>49.915675438235006</c:v>
                </c:pt>
                <c:pt idx="8">
                  <c:v>51.80048817748342</c:v>
                </c:pt>
                <c:pt idx="9">
                  <c:v>56.11503371653635</c:v>
                </c:pt>
                <c:pt idx="10">
                  <c:v>38.44518756132451</c:v>
                </c:pt>
                <c:pt idx="11">
                  <c:v>60.90254589962562</c:v>
                </c:pt>
                <c:pt idx="12">
                  <c:v>37.493435964728086</c:v>
                </c:pt>
                <c:pt idx="13">
                  <c:v>51.641678070805234</c:v>
                </c:pt>
                <c:pt idx="14">
                  <c:v>51.78633803389665</c:v>
                </c:pt>
                <c:pt idx="15">
                  <c:v>44.89439518338382</c:v>
                </c:pt>
                <c:pt idx="16">
                  <c:v>55.84324210058253</c:v>
                </c:pt>
                <c:pt idx="17">
                  <c:v>59.75054732890637</c:v>
                </c:pt>
                <c:pt idx="18">
                  <c:v>59.966470044858916</c:v>
                </c:pt>
                <c:pt idx="19">
                  <c:v>76.75059445234336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65.58256043277694</c:v>
                </c:pt>
                <c:pt idx="1">
                  <c:v>64.51240001430065</c:v>
                </c:pt>
                <c:pt idx="2">
                  <c:v>62.20063395276213</c:v>
                </c:pt>
                <c:pt idx="3">
                  <c:v>61.810226867854986</c:v>
                </c:pt>
                <c:pt idx="4">
                  <c:v>61.32845378124597</c:v>
                </c:pt>
                <c:pt idx="5">
                  <c:v>61.06706447676078</c:v>
                </c:pt>
                <c:pt idx="6">
                  <c:v>60.8860714199668</c:v>
                </c:pt>
                <c:pt idx="7">
                  <c:v>58.601290146427</c:v>
                </c:pt>
                <c:pt idx="8">
                  <c:v>58.32883434673028</c:v>
                </c:pt>
                <c:pt idx="9">
                  <c:v>57.191266322219526</c:v>
                </c:pt>
                <c:pt idx="10">
                  <c:v>56.28111019719868</c:v>
                </c:pt>
                <c:pt idx="11">
                  <c:v>56.26149985070786</c:v>
                </c:pt>
                <c:pt idx="12">
                  <c:v>56.193412031092336</c:v>
                </c:pt>
                <c:pt idx="13">
                  <c:v>55.85208149239743</c:v>
                </c:pt>
                <c:pt idx="14">
                  <c:v>54.93466542413043</c:v>
                </c:pt>
                <c:pt idx="15">
                  <c:v>54.3596418331412</c:v>
                </c:pt>
                <c:pt idx="16">
                  <c:v>53.900353692471526</c:v>
                </c:pt>
                <c:pt idx="17">
                  <c:v>53.884996313472655</c:v>
                </c:pt>
                <c:pt idx="18">
                  <c:v>53.707837607910896</c:v>
                </c:pt>
                <c:pt idx="19">
                  <c:v>52.89536859495211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0e5-fe74-cf4e-a891008a469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0e5-fe74-cf4e-a891008a469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0e5-fe74-cf4e-a891008a469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0e5-fe74-cf4e-a891008a469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0e5-fe74-cf4e-a891008a469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0e5-fe74-cf4e-a891008a469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0e5-fe74-cf4e-a891008a469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0e5-fe74-cf4e-a891008a469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0e5-fe74-cf4e-a891008a469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0e5-fe74-cf4e-a891008a469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0e5-fe74-cf4e-a891008a469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0e5-fe74-cf4e-a891008a469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0e5-fe74-cf4e-a891008a469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0e5-fe74-cf4e-a891008a469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0e5-fe74-cf4e-a891008a469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0e5-fe74-cf4e-a891008a469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0e5-fe74-cf4e-a891008a469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0e5-fe74-cf4e-a891008a469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0e5-fe74-cf4e-a891008a469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0e5-fe74-cf4e-a891008a469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61.7814330921646</c:v>
                </c:pt>
                <c:pt idx="1">
                  <c:v>51.03864653493508</c:v>
                </c:pt>
                <c:pt idx="2">
                  <c:v>56.448471683449824</c:v>
                </c:pt>
                <c:pt idx="3">
                  <c:v>53.661778458305776</c:v>
                </c:pt>
                <c:pt idx="4">
                  <c:v>54.386989432552625</c:v>
                </c:pt>
                <c:pt idx="5">
                  <c:v>49.33333062067065</c:v>
                </c:pt>
                <c:pt idx="6">
                  <c:v>58.482361820294805</c:v>
                </c:pt>
                <c:pt idx="7">
                  <c:v>44.02888513852867</c:v>
                </c:pt>
                <c:pt idx="8">
                  <c:v>42.366061552177825</c:v>
                </c:pt>
                <c:pt idx="9">
                  <c:v>65.93508666235454</c:v>
                </c:pt>
                <c:pt idx="10">
                  <c:v>58.0745745098172</c:v>
                </c:pt>
                <c:pt idx="11">
                  <c:v>39.88403476636862</c:v>
                </c:pt>
                <c:pt idx="12">
                  <c:v>67.15808890315971</c:v>
                </c:pt>
                <c:pt idx="13">
                  <c:v>35.91136253007949</c:v>
                </c:pt>
                <c:pt idx="14">
                  <c:v>68.49445895429568</c:v>
                </c:pt>
                <c:pt idx="15">
                  <c:v>43.882783394047415</c:v>
                </c:pt>
                <c:pt idx="16">
                  <c:v>50.72606043836101</c:v>
                </c:pt>
                <c:pt idx="17">
                  <c:v>47.204361111083905</c:v>
                </c:pt>
                <c:pt idx="18">
                  <c:v>65.32185482592932</c:v>
                </c:pt>
                <c:pt idx="19">
                  <c:v>52.08029129655309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65.58256043277694</c:v>
                </c:pt>
                <c:pt idx="1">
                  <c:v>64.51240001430065</c:v>
                </c:pt>
                <c:pt idx="2">
                  <c:v>62.20063395276213</c:v>
                </c:pt>
                <c:pt idx="3">
                  <c:v>61.810226867854986</c:v>
                </c:pt>
                <c:pt idx="4">
                  <c:v>61.32845378124597</c:v>
                </c:pt>
                <c:pt idx="5">
                  <c:v>61.06706447676078</c:v>
                </c:pt>
                <c:pt idx="6">
                  <c:v>60.8860714199668</c:v>
                </c:pt>
                <c:pt idx="7">
                  <c:v>58.601290146427</c:v>
                </c:pt>
                <c:pt idx="8">
                  <c:v>58.32883434673028</c:v>
                </c:pt>
                <c:pt idx="9">
                  <c:v>57.191266322219526</c:v>
                </c:pt>
                <c:pt idx="10">
                  <c:v>56.28111019719868</c:v>
                </c:pt>
                <c:pt idx="11">
                  <c:v>56.26149985070786</c:v>
                </c:pt>
                <c:pt idx="12">
                  <c:v>56.193412031092336</c:v>
                </c:pt>
                <c:pt idx="13">
                  <c:v>55.85208149239743</c:v>
                </c:pt>
                <c:pt idx="14">
                  <c:v>54.93466542413043</c:v>
                </c:pt>
                <c:pt idx="15">
                  <c:v>54.3596418331412</c:v>
                </c:pt>
                <c:pt idx="16">
                  <c:v>53.900353692471526</c:v>
                </c:pt>
                <c:pt idx="17">
                  <c:v>53.884996313472655</c:v>
                </c:pt>
                <c:pt idx="18">
                  <c:v>53.707837607910896</c:v>
                </c:pt>
                <c:pt idx="19">
                  <c:v>52.89536859495211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dc8-db51-0dfd-89f07562383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dc8-db51-0dfd-89f07562383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dc8-db51-0dfd-89f07562383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dc8-db51-0dfd-89f07562383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dc8-db51-0dfd-89f07562383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dc8-db51-0dfd-89f07562383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dc8-db51-0dfd-89f07562383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dc8-db51-0dfd-89f07562383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dc8-db51-0dfd-89f07562383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dc8-db51-0dfd-89f07562383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dc8-db51-0dfd-89f07562383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dc8-db51-0dfd-89f07562383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dc8-db51-0dfd-89f07562383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dc8-db51-0dfd-89f07562383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dc8-db51-0dfd-89f07562383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dc8-db51-0dfd-89f07562383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dc8-db51-0dfd-89f07562383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dc8-db51-0dfd-89f07562383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dc8-db51-0dfd-89f07562383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dc8-db51-0dfd-89f07562383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41.16716242829891</c:v>
                </c:pt>
                <c:pt idx="1">
                  <c:v>48.56176823342289</c:v>
                </c:pt>
                <c:pt idx="2">
                  <c:v>55.13682350430778</c:v>
                </c:pt>
                <c:pt idx="3">
                  <c:v>47.47847471150592</c:v>
                </c:pt>
                <c:pt idx="4">
                  <c:v>34.38269327121443</c:v>
                </c:pt>
                <c:pt idx="5">
                  <c:v>40.98147963464588</c:v>
                </c:pt>
                <c:pt idx="6">
                  <c:v>49.041972141095776</c:v>
                </c:pt>
                <c:pt idx="7">
                  <c:v>38.46597296257343</c:v>
                </c:pt>
                <c:pt idx="8">
                  <c:v>54.11935211199772</c:v>
                </c:pt>
                <c:pt idx="9">
                  <c:v>34.600633737905575</c:v>
                </c:pt>
                <c:pt idx="10">
                  <c:v>41.89150805095247</c:v>
                </c:pt>
                <c:pt idx="11">
                  <c:v>53.70885901931949</c:v>
                </c:pt>
                <c:pt idx="12">
                  <c:v>44.84557164472445</c:v>
                </c:pt>
                <c:pt idx="13">
                  <c:v>50.62998465537326</c:v>
                </c:pt>
                <c:pt idx="14">
                  <c:v>46.970441638575494</c:v>
                </c:pt>
                <c:pt idx="15">
                  <c:v>52.93473510965755</c:v>
                </c:pt>
                <c:pt idx="16">
                  <c:v>35.367329936932926</c:v>
                </c:pt>
                <c:pt idx="17">
                  <c:v>60.55769550873286</c:v>
                </c:pt>
                <c:pt idx="18">
                  <c:v>51.52038709722439</c:v>
                </c:pt>
                <c:pt idx="19">
                  <c:v>48.583390299684154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65.58256043277694</c:v>
                </c:pt>
                <c:pt idx="1">
                  <c:v>64.51240001430065</c:v>
                </c:pt>
                <c:pt idx="2">
                  <c:v>62.20063395276213</c:v>
                </c:pt>
                <c:pt idx="3">
                  <c:v>61.810226867854986</c:v>
                </c:pt>
                <c:pt idx="4">
                  <c:v>61.32845378124597</c:v>
                </c:pt>
                <c:pt idx="5">
                  <c:v>61.06706447676078</c:v>
                </c:pt>
                <c:pt idx="6">
                  <c:v>60.8860714199668</c:v>
                </c:pt>
                <c:pt idx="7">
                  <c:v>58.601290146427</c:v>
                </c:pt>
                <c:pt idx="8">
                  <c:v>58.32883434673028</c:v>
                </c:pt>
                <c:pt idx="9">
                  <c:v>57.191266322219526</c:v>
                </c:pt>
                <c:pt idx="10">
                  <c:v>56.28111019719868</c:v>
                </c:pt>
                <c:pt idx="11">
                  <c:v>56.26149985070786</c:v>
                </c:pt>
                <c:pt idx="12">
                  <c:v>56.193412031092336</c:v>
                </c:pt>
                <c:pt idx="13">
                  <c:v>55.85208149239743</c:v>
                </c:pt>
                <c:pt idx="14">
                  <c:v>54.93466542413043</c:v>
                </c:pt>
                <c:pt idx="15">
                  <c:v>54.3596418331412</c:v>
                </c:pt>
                <c:pt idx="16">
                  <c:v>53.900353692471526</c:v>
                </c:pt>
                <c:pt idx="17">
                  <c:v>53.884996313472655</c:v>
                </c:pt>
                <c:pt idx="18">
                  <c:v>53.707837607910896</c:v>
                </c:pt>
                <c:pt idx="19">
                  <c:v>52.89536859495211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562-9619-02bc-2fd8a6cf063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562-9619-02bc-2fd8a6cf063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562-9619-02bc-2fd8a6cf063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562-9619-02bc-2fd8a6cf063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562-9619-02bc-2fd8a6cf063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562-9619-02bc-2fd8a6cf063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562-9619-02bc-2fd8a6cf063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562-9619-02bc-2fd8a6cf063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562-9619-02bc-2fd8a6cf063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562-9619-02bc-2fd8a6cf063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562-9619-02bc-2fd8a6cf063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562-9619-02bc-2fd8a6cf063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562-9619-02bc-2fd8a6cf063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562-9619-02bc-2fd8a6cf063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562-9619-02bc-2fd8a6cf063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562-9619-02bc-2fd8a6cf063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562-9619-02bc-2fd8a6cf063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562-9619-02bc-2fd8a6cf063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562-9619-02bc-2fd8a6cf063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562-9619-02bc-2fd8a6cf063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22.701472075263492</c:v>
                </c:pt>
                <c:pt idx="1">
                  <c:v>2.076579979355517</c:v>
                </c:pt>
                <c:pt idx="2">
                  <c:v>1.6635732397808993</c:v>
                </c:pt>
                <c:pt idx="3">
                  <c:v>2.312878233838192</c:v>
                </c:pt>
                <c:pt idx="4">
                  <c:v>2.503188998768314</c:v>
                </c:pt>
                <c:pt idx="5">
                  <c:v>1.6298736180668754</c:v>
                </c:pt>
                <c:pt idx="6">
                  <c:v>2.5026275910558784</c:v>
                </c:pt>
                <c:pt idx="7">
                  <c:v>2.3014524144421977</c:v>
                </c:pt>
                <c:pt idx="8">
                  <c:v>1.9989241598105187</c:v>
                </c:pt>
                <c:pt idx="9">
                  <c:v>1.2788039562528468</c:v>
                </c:pt>
                <c:pt idx="10">
                  <c:v>1.8007006299764832</c:v>
                </c:pt>
                <c:pt idx="11">
                  <c:v>2.280075486773198</c:v>
                </c:pt>
                <c:pt idx="12">
                  <c:v>6.063732099957785</c:v>
                </c:pt>
                <c:pt idx="13">
                  <c:v>7.5044555265324675</c:v>
                </c:pt>
                <c:pt idx="14">
                  <c:v>1.9237375066563491</c:v>
                </c:pt>
                <c:pt idx="15">
                  <c:v>1.9507630197916028</c:v>
                </c:pt>
                <c:pt idx="16">
                  <c:v>2.3837740217376453</c:v>
                </c:pt>
                <c:pt idx="17">
                  <c:v>2.0423644483767993</c:v>
                </c:pt>
                <c:pt idx="18">
                  <c:v>2.64207183681864</c:v>
                </c:pt>
                <c:pt idx="19">
                  <c:v>2.3814063537263213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65.58256043277694</c:v>
                </c:pt>
                <c:pt idx="1">
                  <c:v>64.51240001430065</c:v>
                </c:pt>
                <c:pt idx="2">
                  <c:v>62.20063395276213</c:v>
                </c:pt>
                <c:pt idx="3">
                  <c:v>61.810226867854986</c:v>
                </c:pt>
                <c:pt idx="4">
                  <c:v>61.32845378124597</c:v>
                </c:pt>
                <c:pt idx="5">
                  <c:v>61.06706447676078</c:v>
                </c:pt>
                <c:pt idx="6">
                  <c:v>60.8860714199668</c:v>
                </c:pt>
                <c:pt idx="7">
                  <c:v>58.601290146427</c:v>
                </c:pt>
                <c:pt idx="8">
                  <c:v>58.32883434673028</c:v>
                </c:pt>
                <c:pt idx="9">
                  <c:v>57.191266322219526</c:v>
                </c:pt>
                <c:pt idx="10">
                  <c:v>56.28111019719868</c:v>
                </c:pt>
                <c:pt idx="11">
                  <c:v>56.26149985070786</c:v>
                </c:pt>
                <c:pt idx="12">
                  <c:v>56.193412031092336</c:v>
                </c:pt>
                <c:pt idx="13">
                  <c:v>55.85208149239743</c:v>
                </c:pt>
                <c:pt idx="14">
                  <c:v>54.93466542413043</c:v>
                </c:pt>
                <c:pt idx="15">
                  <c:v>54.3596418331412</c:v>
                </c:pt>
                <c:pt idx="16">
                  <c:v>53.900353692471526</c:v>
                </c:pt>
                <c:pt idx="17">
                  <c:v>53.884996313472655</c:v>
                </c:pt>
                <c:pt idx="18">
                  <c:v>53.707837607910896</c:v>
                </c:pt>
                <c:pt idx="19">
                  <c:v>52.89536859495211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中医外治中心</c:v>
                </c:pt>
                <c:pt idx="2">
                  <c:v>西区重症医学科</c:v>
                </c:pt>
                <c:pt idx="3">
                  <c:v>胸外科</c:v>
                </c:pt>
                <c:pt idx="4">
                  <c:v>骨科</c:v>
                </c:pt>
                <c:pt idx="5">
                  <c:v>针灸科</c:v>
                </c:pt>
                <c:pt idx="6">
                  <c:v>儿科</c:v>
                </c:pt>
                <c:pt idx="7">
                  <c:v>脑病三科</c:v>
                </c:pt>
                <c:pt idx="8">
                  <c:v>治未病中心</c:v>
                </c:pt>
                <c:pt idx="9">
                  <c:v>妇二科</c:v>
                </c:pt>
                <c:pt idx="10">
                  <c:v>美容皮肤科</c:v>
                </c:pt>
                <c:pt idx="11">
                  <c:v>推拿科</c:v>
                </c:pt>
                <c:pt idx="12">
                  <c:v>综合内科</c:v>
                </c:pt>
                <c:pt idx="13">
                  <c:v>显微骨科</c:v>
                </c:pt>
                <c:pt idx="14">
                  <c:v>产科</c:v>
                </c:pt>
                <c:pt idx="15">
                  <c:v>风湿病科</c:v>
                </c:pt>
                <c:pt idx="16">
                  <c:v>东区重症医学科</c:v>
                </c:pt>
                <c:pt idx="17">
                  <c:v>小儿推拿科</c:v>
                </c:pt>
                <c:pt idx="18">
                  <c:v>脊柱骨科</c:v>
                </c:pt>
                <c:pt idx="19">
                  <c:v>关节骨科</c:v>
                </c:pt>
                <c:pt idx="20">
                  <c:v>医院</c:v>
                </c:pt>
                <c:pt idx="21">
                  <c:v>神经外科</c:v>
                </c:pt>
                <c:pt idx="22">
                  <c:v>内分泌科</c:v>
                </c:pt>
                <c:pt idx="23">
                  <c:v>脑病一科</c:v>
                </c:pt>
                <c:pt idx="24">
                  <c:v>神经内科</c:v>
                </c:pt>
                <c:pt idx="25">
                  <c:v>周围血管科</c:v>
                </c:pt>
                <c:pt idx="26">
                  <c:v>重症医学科</c:v>
                </c:pt>
                <c:pt idx="27">
                  <c:v>肝胆外科</c:v>
                </c:pt>
                <c:pt idx="28">
                  <c:v>微创骨科</c:v>
                </c:pt>
                <c:pt idx="29">
                  <c:v>脑病二科</c:v>
                </c:pt>
                <c:pt idx="30">
                  <c:v>肿瘤内科</c:v>
                </c:pt>
                <c:pt idx="31">
                  <c:v>肾脏内科</c:v>
                </c:pt>
                <c:pt idx="32">
                  <c:v>皮肤科</c:v>
                </c:pt>
                <c:pt idx="33">
                  <c:v>心病四科</c:v>
                </c:pt>
                <c:pt idx="34">
                  <c:v>创伤骨科</c:v>
                </c:pt>
                <c:pt idx="35">
                  <c:v>小儿骨科</c:v>
                </c:pt>
                <c:pt idx="36">
                  <c:v>运动损伤骨科</c:v>
                </c:pt>
                <c:pt idx="37">
                  <c:v>消化内科</c:v>
                </c:pt>
                <c:pt idx="38">
                  <c:v>妇科</c:v>
                </c:pt>
                <c:pt idx="39">
                  <c:v>男科</c:v>
                </c:pt>
                <c:pt idx="40">
                  <c:v>老年医学科</c:v>
                </c:pt>
                <c:pt idx="41">
                  <c:v>妇科妇二科合并</c:v>
                </c:pt>
                <c:pt idx="42">
                  <c:v>康复科</c:v>
                </c:pt>
                <c:pt idx="43">
                  <c:v>心病一科</c:v>
                </c:pt>
                <c:pt idx="44">
                  <c:v>心病二科</c:v>
                </c:pt>
                <c:pt idx="45">
                  <c:v>血液科</c:v>
                </c:pt>
                <c:pt idx="46">
                  <c:v>耳鼻喉科</c:v>
                </c:pt>
                <c:pt idx="47">
                  <c:v>肾病科</c:v>
                </c:pt>
                <c:pt idx="48">
                  <c:v>呼吸内科</c:v>
                </c:pt>
                <c:pt idx="49">
                  <c:v>泌尿外科</c:v>
                </c:pt>
                <c:pt idx="50">
                  <c:v>肛肠科</c:v>
                </c:pt>
                <c:pt idx="51">
                  <c:v>普通外科</c:v>
                </c:pt>
                <c:pt idx="52">
                  <c:v>中医经典科</c:v>
                </c:pt>
                <c:pt idx="53">
                  <c:v>东区肾病科</c:v>
                </c:pt>
                <c:pt idx="54">
                  <c:v>脾胃科消化科合并</c:v>
                </c:pt>
                <c:pt idx="55">
                  <c:v>心病三科</c:v>
                </c:pt>
                <c:pt idx="56">
                  <c:v>身心医学科</c:v>
                </c:pt>
                <c:pt idx="57">
                  <c:v>肝病科</c:v>
                </c:pt>
                <c:pt idx="58">
                  <c:v>口腔科</c:v>
                </c:pt>
                <c:pt idx="59">
                  <c:v>心血管内科</c:v>
                </c:pt>
                <c:pt idx="60">
                  <c:v>眼科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99.7490592174786</c:v>
                </c:pt>
                <c:pt idx="2">
                  <c:v>97.70351846525756</c:v>
                </c:pt>
                <c:pt idx="3">
                  <c:v>97.41978804498329</c:v>
                </c:pt>
                <c:pt idx="4">
                  <c:v>94.29009134674095</c:v>
                </c:pt>
                <c:pt idx="5">
                  <c:v>93.75396479838251</c:v>
                </c:pt>
                <c:pt idx="6">
                  <c:v>92.3271321434383</c:v>
                </c:pt>
                <c:pt idx="7">
                  <c:v>91.91460691939788</c:v>
                </c:pt>
                <c:pt idx="8">
                  <c:v>90.14670447717312</c:v>
                </c:pt>
                <c:pt idx="9">
                  <c:v>89.22473463778633</c:v>
                </c:pt>
                <c:pt idx="10">
                  <c:v>87.74940321022531</c:v>
                </c:pt>
                <c:pt idx="11">
                  <c:v>85.03979617907461</c:v>
                </c:pt>
                <c:pt idx="12">
                  <c:v>84.30038342710499</c:v>
                </c:pt>
                <c:pt idx="13">
                  <c:v>82.66117938522378</c:v>
                </c:pt>
                <c:pt idx="14">
                  <c:v>80.92029209907378</c:v>
                </c:pt>
                <c:pt idx="15">
                  <c:v>80.16260195210599</c:v>
                </c:pt>
                <c:pt idx="16">
                  <c:v>78.27752158942026</c:v>
                </c:pt>
                <c:pt idx="17">
                  <c:v>77.90546725441672</c:v>
                </c:pt>
                <c:pt idx="18">
                  <c:v>76.79485430425086</c:v>
                </c:pt>
                <c:pt idx="19">
                  <c:v>76.33218019098948</c:v>
                </c:pt>
                <c:pt idx="20">
                  <c:v>76.14815609927412</c:v>
                </c:pt>
                <c:pt idx="21">
                  <c:v>76.04920557910879</c:v>
                </c:pt>
                <c:pt idx="22">
                  <c:v>75.31267990235104</c:v>
                </c:pt>
                <c:pt idx="23">
                  <c:v>74.97374742223133</c:v>
                </c:pt>
                <c:pt idx="24">
                  <c:v>73.49294491570083</c:v>
                </c:pt>
                <c:pt idx="25">
                  <c:v>68.8622272224872</c:v>
                </c:pt>
                <c:pt idx="26">
                  <c:v>68.47233250084842</c:v>
                </c:pt>
                <c:pt idx="27">
                  <c:v>68.05617235109501</c:v>
                </c:pt>
                <c:pt idx="28">
                  <c:v>67.16987798352972</c:v>
                </c:pt>
                <c:pt idx="29">
                  <c:v>66.94110401143574</c:v>
                </c:pt>
                <c:pt idx="30">
                  <c:v>58.03598487928218</c:v>
                </c:pt>
                <c:pt idx="31">
                  <c:v>55.080041961768494</c:v>
                </c:pt>
                <c:pt idx="32">
                  <c:v>53.83501180796464</c:v>
                </c:pt>
                <c:pt idx="33">
                  <c:v>53.41110058496294</c:v>
                </c:pt>
                <c:pt idx="34">
                  <c:v>52.022550287784135</c:v>
                </c:pt>
                <c:pt idx="35">
                  <c:v>51.161118050050085</c:v>
                </c:pt>
                <c:pt idx="36">
                  <c:v>47.71428436666605</c:v>
                </c:pt>
                <c:pt idx="37">
                  <c:v>46.236301503913886</c:v>
                </c:pt>
                <c:pt idx="38">
                  <c:v>40.076047365707936</c:v>
                </c:pt>
                <c:pt idx="39">
                  <c:v>39.82319644929951</c:v>
                </c:pt>
                <c:pt idx="40">
                  <c:v>38.22926660611939</c:v>
                </c:pt>
                <c:pt idx="41">
                  <c:v>38.145371094813</c:v>
                </c:pt>
                <c:pt idx="42">
                  <c:v>37.81368384044295</c:v>
                </c:pt>
                <c:pt idx="43">
                  <c:v>37.20765168715898</c:v>
                </c:pt>
                <c:pt idx="44">
                  <c:v>28.781924584297613</c:v>
                </c:pt>
                <c:pt idx="45">
                  <c:v>26.32811831290353</c:v>
                </c:pt>
                <c:pt idx="46">
                  <c:v>24.6015603771448</c:v>
                </c:pt>
                <c:pt idx="47">
                  <c:v>23.84059135786891</c:v>
                </c:pt>
                <c:pt idx="48">
                  <c:v>23.448897541555006</c:v>
                </c:pt>
                <c:pt idx="49">
                  <c:v>22.11652649485832</c:v>
                </c:pt>
                <c:pt idx="50">
                  <c:v>20.711495305822343</c:v>
                </c:pt>
                <c:pt idx="51">
                  <c:v>20.336834820554486</c:v>
                </c:pt>
                <c:pt idx="52">
                  <c:v>18.939264950902558</c:v>
                </c:pt>
                <c:pt idx="53">
                  <c:v>16.54810461564789</c:v>
                </c:pt>
                <c:pt idx="54">
                  <c:v>15.96533139235706</c:v>
                </c:pt>
                <c:pt idx="55">
                  <c:v>15.216246966823567</c:v>
                </c:pt>
                <c:pt idx="56">
                  <c:v>4.845889218572413</c:v>
                </c:pt>
                <c:pt idx="57">
                  <c:v>2.7072713412855043</c:v>
                </c:pt>
                <c:pt idx="58">
                  <c:v>1.7695836855210338</c:v>
                </c:pt>
                <c:pt idx="59">
                  <c:v>1.651741602358824</c:v>
                </c:pt>
                <c:pt idx="60">
                  <c:v>0.4568403148749814</c:v>
                </c:pt>
                <c:pt idx="61">
                  <c:v>0.3747332520828503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a8a-fd92-d573-baa89a27039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a8a-fd92-d573-baa89a27039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a8a-fd92-d573-baa89a27039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a8a-fd92-d573-baa89a27039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a8a-fd92-d573-baa89a27039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a8a-fd92-d573-baa89a27039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a8a-fd92-d573-baa89a27039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a8a-fd92-d573-baa89a27039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a8a-fd92-d573-baa89a27039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a8a-fd92-d573-baa89a27039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a8a-fd92-d573-baa89a27039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a8a-fd92-d573-baa89a27039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a8a-fd92-d573-baa89a27039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a8a-fd92-d573-baa89a27039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a8a-fd92-d573-baa89a27039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a8a-fd92-d573-baa89a27039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a8a-fd92-d573-baa89a27039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a8a-fd92-d573-baa89a27039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a8a-fd92-d573-baa89a27039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a8a-fd92-d573-baa89a27039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71.05134244813982</c:v>
                </c:pt>
                <c:pt idx="1">
                  <c:v>36.93643708513552</c:v>
                </c:pt>
                <c:pt idx="2">
                  <c:v>34.972809785423415</c:v>
                </c:pt>
                <c:pt idx="3">
                  <c:v>53.42894881682064</c:v>
                </c:pt>
                <c:pt idx="4">
                  <c:v>55.33294631865844</c:v>
                </c:pt>
                <c:pt idx="5">
                  <c:v>58.0963092149763</c:v>
                </c:pt>
                <c:pt idx="6">
                  <c:v>23.916645256859127</c:v>
                </c:pt>
                <c:pt idx="7">
                  <c:v>47.80996945031802</c:v>
                </c:pt>
                <c:pt idx="8">
                  <c:v>37.82555970775295</c:v>
                </c:pt>
                <c:pt idx="9">
                  <c:v>41.106223075081694</c:v>
                </c:pt>
                <c:pt idx="10">
                  <c:v>26.492499530546283</c:v>
                </c:pt>
                <c:pt idx="11">
                  <c:v>29.63309459368641</c:v>
                </c:pt>
                <c:pt idx="12">
                  <c:v>45.58074102390593</c:v>
                </c:pt>
                <c:pt idx="13">
                  <c:v>37.25204348630594</c:v>
                </c:pt>
                <c:pt idx="14">
                  <c:v>50.71601134491583</c:v>
                </c:pt>
                <c:pt idx="15">
                  <c:v>13.942715448363687</c:v>
                </c:pt>
                <c:pt idx="16">
                  <c:v>53.82442338268834</c:v>
                </c:pt>
                <c:pt idx="17">
                  <c:v>44.995283969488206</c:v>
                </c:pt>
                <c:pt idx="18">
                  <c:v>13.280578834284913</c:v>
                </c:pt>
                <c:pt idx="19">
                  <c:v>29.05339293971595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65.58256043277694</c:v>
                </c:pt>
                <c:pt idx="1">
                  <c:v>64.51240001430065</c:v>
                </c:pt>
                <c:pt idx="2">
                  <c:v>62.20063395276213</c:v>
                </c:pt>
                <c:pt idx="3">
                  <c:v>61.810226867854986</c:v>
                </c:pt>
                <c:pt idx="4">
                  <c:v>61.32845378124597</c:v>
                </c:pt>
                <c:pt idx="5">
                  <c:v>61.06706447676078</c:v>
                </c:pt>
                <c:pt idx="6">
                  <c:v>60.8860714199668</c:v>
                </c:pt>
                <c:pt idx="7">
                  <c:v>58.601290146427</c:v>
                </c:pt>
                <c:pt idx="8">
                  <c:v>58.32883434673028</c:v>
                </c:pt>
                <c:pt idx="9">
                  <c:v>57.191266322219526</c:v>
                </c:pt>
                <c:pt idx="10">
                  <c:v>56.28111019719868</c:v>
                </c:pt>
                <c:pt idx="11">
                  <c:v>56.26149985070786</c:v>
                </c:pt>
                <c:pt idx="12">
                  <c:v>56.193412031092336</c:v>
                </c:pt>
                <c:pt idx="13">
                  <c:v>55.85208149239743</c:v>
                </c:pt>
                <c:pt idx="14">
                  <c:v>54.93466542413043</c:v>
                </c:pt>
                <c:pt idx="15">
                  <c:v>54.3596418331412</c:v>
                </c:pt>
                <c:pt idx="16">
                  <c:v>53.900353692471526</c:v>
                </c:pt>
                <c:pt idx="17">
                  <c:v>53.884996313472655</c:v>
                </c:pt>
                <c:pt idx="18">
                  <c:v>53.707837607910896</c:v>
                </c:pt>
                <c:pt idx="19">
                  <c:v>52.89536859495211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c0-8138-8555-834e3633752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c0-8138-8555-834e3633752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c0-8138-8555-834e3633752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c0-8138-8555-834e3633752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c0-8138-8555-834e3633752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c0-8138-8555-834e3633752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c0-8138-8555-834e3633752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c0-8138-8555-834e3633752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c0-8138-8555-834e3633752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c0-8138-8555-834e3633752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c0-8138-8555-834e3633752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c0-8138-8555-834e3633752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c0-8138-8555-834e3633752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c0-8138-8555-834e3633752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c0-8138-8555-834e3633752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c0-8138-8555-834e3633752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c0-8138-8555-834e3633752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c0-8138-8555-834e3633752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c0-8138-8555-834e3633752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c0-8138-8555-834e3633752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29.081387723858427</c:v>
                </c:pt>
                <c:pt idx="1">
                  <c:v>21.84162021063025</c:v>
                </c:pt>
                <c:pt idx="2">
                  <c:v>56.389285322946165</c:v>
                </c:pt>
                <c:pt idx="3">
                  <c:v>13.244595233818718</c:v>
                </c:pt>
                <c:pt idx="4">
                  <c:v>35.490953490187785</c:v>
                </c:pt>
                <c:pt idx="5">
                  <c:v>42.68228443653892</c:v>
                </c:pt>
                <c:pt idx="6">
                  <c:v>36.44219543723387</c:v>
                </c:pt>
                <c:pt idx="7">
                  <c:v>35.1101822345332</c:v>
                </c:pt>
                <c:pt idx="8">
                  <c:v>52.433178635015764</c:v>
                </c:pt>
                <c:pt idx="9">
                  <c:v>32.540956296944756</c:v>
                </c:pt>
                <c:pt idx="10">
                  <c:v>28.235513324690185</c:v>
                </c:pt>
                <c:pt idx="11">
                  <c:v>31.645401419891268</c:v>
                </c:pt>
                <c:pt idx="12">
                  <c:v>43.74470698314701</c:v>
                </c:pt>
                <c:pt idx="13">
                  <c:v>28.8097846444918</c:v>
                </c:pt>
                <c:pt idx="14">
                  <c:v>26.183712022001547</c:v>
                </c:pt>
                <c:pt idx="15">
                  <c:v>30.89262225927607</c:v>
                </c:pt>
                <c:pt idx="16">
                  <c:v>32.935041973604754</c:v>
                </c:pt>
                <c:pt idx="17">
                  <c:v>35.227358538566406</c:v>
                </c:pt>
                <c:pt idx="18">
                  <c:v>41.95487287624783</c:v>
                </c:pt>
                <c:pt idx="19">
                  <c:v>29.132091899757558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65.58256043277694</c:v>
                </c:pt>
                <c:pt idx="1">
                  <c:v>64.51240001430065</c:v>
                </c:pt>
                <c:pt idx="2">
                  <c:v>62.20063395276213</c:v>
                </c:pt>
                <c:pt idx="3">
                  <c:v>61.810226867854986</c:v>
                </c:pt>
                <c:pt idx="4">
                  <c:v>61.32845378124597</c:v>
                </c:pt>
                <c:pt idx="5">
                  <c:v>61.06706447676078</c:v>
                </c:pt>
                <c:pt idx="6">
                  <c:v>60.8860714199668</c:v>
                </c:pt>
                <c:pt idx="7">
                  <c:v>58.601290146427</c:v>
                </c:pt>
                <c:pt idx="8">
                  <c:v>58.32883434673028</c:v>
                </c:pt>
                <c:pt idx="9">
                  <c:v>57.191266322219526</c:v>
                </c:pt>
                <c:pt idx="10">
                  <c:v>56.28111019719868</c:v>
                </c:pt>
                <c:pt idx="11">
                  <c:v>56.26149985070786</c:v>
                </c:pt>
                <c:pt idx="12">
                  <c:v>56.193412031092336</c:v>
                </c:pt>
                <c:pt idx="13">
                  <c:v>55.85208149239743</c:v>
                </c:pt>
                <c:pt idx="14">
                  <c:v>54.93466542413043</c:v>
                </c:pt>
                <c:pt idx="15">
                  <c:v>54.3596418331412</c:v>
                </c:pt>
                <c:pt idx="16">
                  <c:v>53.900353692471526</c:v>
                </c:pt>
                <c:pt idx="17">
                  <c:v>53.884996313472655</c:v>
                </c:pt>
                <c:pt idx="18">
                  <c:v>53.707837607910896</c:v>
                </c:pt>
                <c:pt idx="19">
                  <c:v>52.89536859495211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5e7-b155-22c1-2d10b5092cf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5e7-b155-22c1-2d10b5092cf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5e7-b155-22c1-2d10b5092cf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5e7-b155-22c1-2d10b5092cf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5e7-b155-22c1-2d10b5092cf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5e7-b155-22c1-2d10b5092cf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5e7-b155-22c1-2d10b5092cf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5e7-b155-22c1-2d10b5092cf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5e7-b155-22c1-2d10b5092cf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5e7-b155-22c1-2d10b5092cf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5e7-b155-22c1-2d10b5092cf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5e7-b155-22c1-2d10b5092cf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5e7-b155-22c1-2d10b5092cf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5e7-b155-22c1-2d10b5092cf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5e7-b155-22c1-2d10b5092cf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5e7-b155-22c1-2d10b5092cf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5e7-b155-22c1-2d10b5092cf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5e7-b155-22c1-2d10b5092cf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5e7-b155-22c1-2d10b5092cf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5e7-b155-22c1-2d10b5092cf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54.645534250800885</c:v>
                </c:pt>
                <c:pt idx="1">
                  <c:v>63.588155372039004</c:v>
                </c:pt>
                <c:pt idx="2">
                  <c:v>58.19518450827703</c:v>
                </c:pt>
                <c:pt idx="3">
                  <c:v>60.125238843898046</c:v>
                </c:pt>
                <c:pt idx="4">
                  <c:v>52.804613607067665</c:v>
                </c:pt>
                <c:pt idx="5">
                  <c:v>49.4684502086792</c:v>
                </c:pt>
                <c:pt idx="6">
                  <c:v>51.710915815069036</c:v>
                </c:pt>
                <c:pt idx="7">
                  <c:v>55.537654173143856</c:v>
                </c:pt>
                <c:pt idx="8">
                  <c:v>34.59749149007799</c:v>
                </c:pt>
                <c:pt idx="9">
                  <c:v>23.042787214056716</c:v>
                </c:pt>
                <c:pt idx="10">
                  <c:v>33.80454463042868</c:v>
                </c:pt>
                <c:pt idx="11">
                  <c:v>44.3704469735025</c:v>
                </c:pt>
                <c:pt idx="12">
                  <c:v>49.80376568953326</c:v>
                </c:pt>
                <c:pt idx="13">
                  <c:v>66.24386166415677</c:v>
                </c:pt>
                <c:pt idx="14">
                  <c:v>69.36987831391434</c:v>
                </c:pt>
                <c:pt idx="15">
                  <c:v>38.11552026654207</c:v>
                </c:pt>
                <c:pt idx="16">
                  <c:v>32.094007027311804</c:v>
                </c:pt>
                <c:pt idx="17">
                  <c:v>51.95625122747028</c:v>
                </c:pt>
                <c:pt idx="18">
                  <c:v>43.03621522246063</c:v>
                </c:pt>
                <c:pt idx="19">
                  <c:v>54.97235954182917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65.58256043277694</c:v>
                </c:pt>
                <c:pt idx="1">
                  <c:v>64.51240001430065</c:v>
                </c:pt>
                <c:pt idx="2">
                  <c:v>62.20063395276213</c:v>
                </c:pt>
                <c:pt idx="3">
                  <c:v>61.810226867854986</c:v>
                </c:pt>
                <c:pt idx="4">
                  <c:v>61.32845378124597</c:v>
                </c:pt>
                <c:pt idx="5">
                  <c:v>61.06706447676078</c:v>
                </c:pt>
                <c:pt idx="6">
                  <c:v>60.8860714199668</c:v>
                </c:pt>
                <c:pt idx="7">
                  <c:v>58.601290146427</c:v>
                </c:pt>
                <c:pt idx="8">
                  <c:v>58.32883434673028</c:v>
                </c:pt>
                <c:pt idx="9">
                  <c:v>57.191266322219526</c:v>
                </c:pt>
                <c:pt idx="10">
                  <c:v>56.28111019719868</c:v>
                </c:pt>
                <c:pt idx="11">
                  <c:v>56.26149985070786</c:v>
                </c:pt>
                <c:pt idx="12">
                  <c:v>56.193412031092336</c:v>
                </c:pt>
                <c:pt idx="13">
                  <c:v>55.85208149239743</c:v>
                </c:pt>
                <c:pt idx="14">
                  <c:v>54.93466542413043</c:v>
                </c:pt>
                <c:pt idx="15">
                  <c:v>54.3596418331412</c:v>
                </c:pt>
                <c:pt idx="16">
                  <c:v>53.900353692471526</c:v>
                </c:pt>
                <c:pt idx="17">
                  <c:v>53.884996313472655</c:v>
                </c:pt>
                <c:pt idx="18">
                  <c:v>53.707837607910896</c:v>
                </c:pt>
                <c:pt idx="19">
                  <c:v>52.89536859495211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250-64c1-eaa1-7c83a88dd24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250-64c1-eaa1-7c83a88dd24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250-64c1-eaa1-7c83a88dd24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250-64c1-eaa1-7c83a88dd24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250-64c1-eaa1-7c83a88dd24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250-64c1-eaa1-7c83a88dd24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250-64c1-eaa1-7c83a88dd24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250-64c1-eaa1-7c83a88dd24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250-64c1-eaa1-7c83a88dd24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250-64c1-eaa1-7c83a88dd24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250-64c1-eaa1-7c83a88dd24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250-64c1-eaa1-7c83a88dd24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250-64c1-eaa1-7c83a88dd24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250-64c1-eaa1-7c83a88dd24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250-64c1-eaa1-7c83a88dd24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250-64c1-eaa1-7c83a88dd24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250-64c1-eaa1-7c83a88dd24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250-64c1-eaa1-7c83a88dd24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250-64c1-eaa1-7c83a88dd24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250-64c1-eaa1-7c83a88dd24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25.648571849619337</c:v>
                </c:pt>
                <c:pt idx="1">
                  <c:v>20.68894685103608</c:v>
                </c:pt>
                <c:pt idx="2">
                  <c:v>30.92069582973388</c:v>
                </c:pt>
                <c:pt idx="3">
                  <c:v>23.849304353118438</c:v>
                </c:pt>
                <c:pt idx="4">
                  <c:v>32.401679828920734</c:v>
                </c:pt>
                <c:pt idx="5">
                  <c:v>28.427021931587365</c:v>
                </c:pt>
                <c:pt idx="6">
                  <c:v>50.312684082180674</c:v>
                </c:pt>
                <c:pt idx="7">
                  <c:v>35.15027812300613</c:v>
                </c:pt>
                <c:pt idx="8">
                  <c:v>16.00390339227136</c:v>
                </c:pt>
                <c:pt idx="9">
                  <c:v>21.047077567932043</c:v>
                </c:pt>
                <c:pt idx="10">
                  <c:v>33.88145239422808</c:v>
                </c:pt>
                <c:pt idx="11">
                  <c:v>13.958138352091524</c:v>
                </c:pt>
                <c:pt idx="12">
                  <c:v>18.615710291487705</c:v>
                </c:pt>
                <c:pt idx="13">
                  <c:v>16.361923011801256</c:v>
                </c:pt>
                <c:pt idx="14">
                  <c:v>19.623128065975745</c:v>
                </c:pt>
                <c:pt idx="15">
                  <c:v>15.797810061535273</c:v>
                </c:pt>
                <c:pt idx="16">
                  <c:v>28.695464363844717</c:v>
                </c:pt>
                <c:pt idx="17">
                  <c:v>24.71396704472472</c:v>
                </c:pt>
                <c:pt idx="18">
                  <c:v>38.477416865431664</c:v>
                </c:pt>
                <c:pt idx="19">
                  <c:v>16.273791845140003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71.05134244813982</c:v>
                </c:pt>
                <c:pt idx="1">
                  <c:v>63.95130136722079</c:v>
                </c:pt>
                <c:pt idx="2">
                  <c:v>61.88184655524875</c:v>
                </c:pt>
                <c:pt idx="3">
                  <c:v>61.07480353579154</c:v>
                </c:pt>
                <c:pt idx="4">
                  <c:v>58.0963092149763</c:v>
                </c:pt>
                <c:pt idx="5">
                  <c:v>58.04613148932067</c:v>
                </c:pt>
                <c:pt idx="6">
                  <c:v>55.33294631865844</c:v>
                </c:pt>
                <c:pt idx="7">
                  <c:v>53.82442338268834</c:v>
                </c:pt>
                <c:pt idx="8">
                  <c:v>53.69694129832466</c:v>
                </c:pt>
                <c:pt idx="9">
                  <c:v>53.42894881682064</c:v>
                </c:pt>
                <c:pt idx="10">
                  <c:v>52.248237040764224</c:v>
                </c:pt>
                <c:pt idx="11">
                  <c:v>51.507968375563806</c:v>
                </c:pt>
                <c:pt idx="12">
                  <c:v>51.48649351847706</c:v>
                </c:pt>
                <c:pt idx="13">
                  <c:v>51.40159537370957</c:v>
                </c:pt>
                <c:pt idx="14">
                  <c:v>51.30497206016127</c:v>
                </c:pt>
                <c:pt idx="15">
                  <c:v>51.089355455985725</c:v>
                </c:pt>
                <c:pt idx="16">
                  <c:v>50.71601134491583</c:v>
                </c:pt>
                <c:pt idx="17">
                  <c:v>47.80996945031802</c:v>
                </c:pt>
                <c:pt idx="18">
                  <c:v>46.44431472377819</c:v>
                </c:pt>
                <c:pt idx="19">
                  <c:v>45.58074102390593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e58-36d5-4c36-58fbece3eae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e58-36d5-4c36-58fbece3eae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e58-36d5-4c36-58fbece3eae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e58-36d5-4c36-58fbece3eae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e58-36d5-4c36-58fbece3eae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e58-36d5-4c36-58fbece3eae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e58-36d5-4c36-58fbece3eae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e58-36d5-4c36-58fbece3eae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e58-36d5-4c36-58fbece3eae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e58-36d5-4c36-58fbece3eae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e58-36d5-4c36-58fbece3eae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e58-36d5-4c36-58fbece3eae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e58-36d5-4c36-58fbece3eae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e58-36d5-4c36-58fbece3eae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e58-36d5-4c36-58fbece3eae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e58-36d5-4c36-58fbece3eae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e58-36d5-4c36-58fbece3eae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e58-36d5-4c36-58fbece3eae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e58-36d5-4c36-58fbece3eae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e58-36d5-4c36-58fbece3eae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41.65876791939242</c:v>
                </c:pt>
                <c:pt idx="1">
                  <c:v>38.54655274476592</c:v>
                </c:pt>
                <c:pt idx="2">
                  <c:v>52.01016992214033</c:v>
                </c:pt>
                <c:pt idx="3">
                  <c:v>40.43456052708657</c:v>
                </c:pt>
                <c:pt idx="4">
                  <c:v>44.101554311653324</c:v>
                </c:pt>
                <c:pt idx="5">
                  <c:v>41.999961503063</c:v>
                </c:pt>
                <c:pt idx="6">
                  <c:v>37.7943758288204</c:v>
                </c:pt>
                <c:pt idx="7">
                  <c:v>55.84324210058253</c:v>
                </c:pt>
                <c:pt idx="8">
                  <c:v>49.78564235609138</c:v>
                </c:pt>
                <c:pt idx="9">
                  <c:v>48.04878139282163</c:v>
                </c:pt>
                <c:pt idx="10">
                  <c:v>46.16509417428922</c:v>
                </c:pt>
                <c:pt idx="11">
                  <c:v>32.645328867988844</c:v>
                </c:pt>
                <c:pt idx="12">
                  <c:v>53.805499577933944</c:v>
                </c:pt>
                <c:pt idx="13">
                  <c:v>53.03627536560987</c:v>
                </c:pt>
                <c:pt idx="14">
                  <c:v>39.20546978880971</c:v>
                </c:pt>
                <c:pt idx="15">
                  <c:v>50.634418966475444</c:v>
                </c:pt>
                <c:pt idx="16">
                  <c:v>51.78633803389665</c:v>
                </c:pt>
                <c:pt idx="17">
                  <c:v>49.915675438235006</c:v>
                </c:pt>
                <c:pt idx="18">
                  <c:v>42.27787750522253</c:v>
                </c:pt>
                <c:pt idx="19">
                  <c:v>37.493435964728086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71.05134244813982</c:v>
                </c:pt>
                <c:pt idx="1">
                  <c:v>63.95130136722079</c:v>
                </c:pt>
                <c:pt idx="2">
                  <c:v>61.88184655524875</c:v>
                </c:pt>
                <c:pt idx="3">
                  <c:v>61.07480353579154</c:v>
                </c:pt>
                <c:pt idx="4">
                  <c:v>58.0963092149763</c:v>
                </c:pt>
                <c:pt idx="5">
                  <c:v>58.04613148932067</c:v>
                </c:pt>
                <c:pt idx="6">
                  <c:v>55.33294631865844</c:v>
                </c:pt>
                <c:pt idx="7">
                  <c:v>53.82442338268834</c:v>
                </c:pt>
                <c:pt idx="8">
                  <c:v>53.69694129832466</c:v>
                </c:pt>
                <c:pt idx="9">
                  <c:v>53.42894881682064</c:v>
                </c:pt>
                <c:pt idx="10">
                  <c:v>52.248237040764224</c:v>
                </c:pt>
                <c:pt idx="11">
                  <c:v>51.507968375563806</c:v>
                </c:pt>
                <c:pt idx="12">
                  <c:v>51.48649351847706</c:v>
                </c:pt>
                <c:pt idx="13">
                  <c:v>51.40159537370957</c:v>
                </c:pt>
                <c:pt idx="14">
                  <c:v>51.30497206016127</c:v>
                </c:pt>
                <c:pt idx="15">
                  <c:v>51.089355455985725</c:v>
                </c:pt>
                <c:pt idx="16">
                  <c:v>50.71601134491583</c:v>
                </c:pt>
                <c:pt idx="17">
                  <c:v>47.80996945031802</c:v>
                </c:pt>
                <c:pt idx="18">
                  <c:v>46.44431472377819</c:v>
                </c:pt>
                <c:pt idx="19">
                  <c:v>45.58074102390593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e33-f743-728b-19421bbcab9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e33-f743-728b-19421bbcab9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e33-f743-728b-19421bbcab9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e33-f743-728b-19421bbcab9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e33-f743-728b-19421bbcab9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e33-f743-728b-19421bbcab9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e33-f743-728b-19421bbcab9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e33-f743-728b-19421bbcab9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e33-f743-728b-19421bbcab9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e33-f743-728b-19421bbcab9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e33-f743-728b-19421bbcab9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e33-f743-728b-19421bbcab9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e33-f743-728b-19421bbcab9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e33-f743-728b-19421bbcab9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e33-f743-728b-19421bbcab9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e33-f743-728b-19421bbcab9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e33-f743-728b-19421bbcab9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e33-f743-728b-19421bbcab9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e33-f743-728b-19421bbcab9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e33-f743-728b-19421bbcab9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61.7814330921646</c:v>
                </c:pt>
                <c:pt idx="1">
                  <c:v>49.324447734736395</c:v>
                </c:pt>
                <c:pt idx="2">
                  <c:v>44.664905224329765</c:v>
                </c:pt>
                <c:pt idx="3">
                  <c:v>41.67327985804777</c:v>
                </c:pt>
                <c:pt idx="4">
                  <c:v>49.33333062067065</c:v>
                </c:pt>
                <c:pt idx="5">
                  <c:v>45.432160180715364</c:v>
                </c:pt>
                <c:pt idx="6">
                  <c:v>54.386989432552625</c:v>
                </c:pt>
                <c:pt idx="7">
                  <c:v>50.72606043836101</c:v>
                </c:pt>
                <c:pt idx="8">
                  <c:v>43.513802868342516</c:v>
                </c:pt>
                <c:pt idx="9">
                  <c:v>53.661778458305776</c:v>
                </c:pt>
                <c:pt idx="10">
                  <c:v>61.46985569487119</c:v>
                </c:pt>
                <c:pt idx="11">
                  <c:v>57.71891432056005</c:v>
                </c:pt>
                <c:pt idx="12">
                  <c:v>43.23539147350448</c:v>
                </c:pt>
                <c:pt idx="13">
                  <c:v>55.38497050208066</c:v>
                </c:pt>
                <c:pt idx="14">
                  <c:v>45.761259342563406</c:v>
                </c:pt>
                <c:pt idx="15">
                  <c:v>52.80145999282325</c:v>
                </c:pt>
                <c:pt idx="16">
                  <c:v>68.49445895429568</c:v>
                </c:pt>
                <c:pt idx="17">
                  <c:v>44.02888513852867</c:v>
                </c:pt>
                <c:pt idx="18">
                  <c:v>43.94132824861821</c:v>
                </c:pt>
                <c:pt idx="19">
                  <c:v>67.15808890315971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71.05134244813982</c:v>
                </c:pt>
                <c:pt idx="1">
                  <c:v>63.95130136722079</c:v>
                </c:pt>
                <c:pt idx="2">
                  <c:v>61.88184655524875</c:v>
                </c:pt>
                <c:pt idx="3">
                  <c:v>61.07480353579154</c:v>
                </c:pt>
                <c:pt idx="4">
                  <c:v>58.0963092149763</c:v>
                </c:pt>
                <c:pt idx="5">
                  <c:v>58.04613148932067</c:v>
                </c:pt>
                <c:pt idx="6">
                  <c:v>55.33294631865844</c:v>
                </c:pt>
                <c:pt idx="7">
                  <c:v>53.82442338268834</c:v>
                </c:pt>
                <c:pt idx="8">
                  <c:v>53.69694129832466</c:v>
                </c:pt>
                <c:pt idx="9">
                  <c:v>53.42894881682064</c:v>
                </c:pt>
                <c:pt idx="10">
                  <c:v>52.248237040764224</c:v>
                </c:pt>
                <c:pt idx="11">
                  <c:v>51.507968375563806</c:v>
                </c:pt>
                <c:pt idx="12">
                  <c:v>51.48649351847706</c:v>
                </c:pt>
                <c:pt idx="13">
                  <c:v>51.40159537370957</c:v>
                </c:pt>
                <c:pt idx="14">
                  <c:v>51.30497206016127</c:v>
                </c:pt>
                <c:pt idx="15">
                  <c:v>51.089355455985725</c:v>
                </c:pt>
                <c:pt idx="16">
                  <c:v>50.71601134491583</c:v>
                </c:pt>
                <c:pt idx="17">
                  <c:v>47.80996945031802</c:v>
                </c:pt>
                <c:pt idx="18">
                  <c:v>46.44431472377819</c:v>
                </c:pt>
                <c:pt idx="19">
                  <c:v>45.58074102390593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a5d-ccbd-4b5b-5c1fbccd106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a5d-ccbd-4b5b-5c1fbccd106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a5d-ccbd-4b5b-5c1fbccd106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a5d-ccbd-4b5b-5c1fbccd106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a5d-ccbd-4b5b-5c1fbccd106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a5d-ccbd-4b5b-5c1fbccd106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a5d-ccbd-4b5b-5c1fbccd106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a5d-ccbd-4b5b-5c1fbccd106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a5d-ccbd-4b5b-5c1fbccd106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a5d-ccbd-4b5b-5c1fbccd106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a5d-ccbd-4b5b-5c1fbccd106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a5d-ccbd-4b5b-5c1fbccd106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a5d-ccbd-4b5b-5c1fbccd106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a5d-ccbd-4b5b-5c1fbccd106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a5d-ccbd-4b5b-5c1fbccd106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a5d-ccbd-4b5b-5c1fbccd106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a5d-ccbd-4b5b-5c1fbccd106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a5d-ccbd-4b5b-5c1fbccd106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a5d-ccbd-4b5b-5c1fbccd106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a5d-ccbd-4b5b-5c1fbccd106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41.16716242829891</c:v>
                </c:pt>
                <c:pt idx="1">
                  <c:v>52.59404179604915</c:v>
                </c:pt>
                <c:pt idx="2">
                  <c:v>58.347359967703845</c:v>
                </c:pt>
                <c:pt idx="3">
                  <c:v>35.17772795465323</c:v>
                </c:pt>
                <c:pt idx="4">
                  <c:v>40.98147963464588</c:v>
                </c:pt>
                <c:pt idx="5">
                  <c:v>50.052941609843835</c:v>
                </c:pt>
                <c:pt idx="6">
                  <c:v>34.38269327121443</c:v>
                </c:pt>
                <c:pt idx="7">
                  <c:v>35.367329936932926</c:v>
                </c:pt>
                <c:pt idx="8">
                  <c:v>48.74585201988152</c:v>
                </c:pt>
                <c:pt idx="9">
                  <c:v>47.47847471150592</c:v>
                </c:pt>
                <c:pt idx="10">
                  <c:v>46.252026952278214</c:v>
                </c:pt>
                <c:pt idx="11">
                  <c:v>39.196202629123825</c:v>
                </c:pt>
                <c:pt idx="12">
                  <c:v>39.49443212037901</c:v>
                </c:pt>
                <c:pt idx="13">
                  <c:v>53.57652631836568</c:v>
                </c:pt>
                <c:pt idx="14">
                  <c:v>37.543081576232126</c:v>
                </c:pt>
                <c:pt idx="15">
                  <c:v>42.163392610690465</c:v>
                </c:pt>
                <c:pt idx="16">
                  <c:v>46.970441638575494</c:v>
                </c:pt>
                <c:pt idx="17">
                  <c:v>38.46597296257343</c:v>
                </c:pt>
                <c:pt idx="18">
                  <c:v>48.56865413882962</c:v>
                </c:pt>
                <c:pt idx="19">
                  <c:v>44.84557164472445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71.05134244813982</c:v>
                </c:pt>
                <c:pt idx="1">
                  <c:v>63.95130136722079</c:v>
                </c:pt>
                <c:pt idx="2">
                  <c:v>61.88184655524875</c:v>
                </c:pt>
                <c:pt idx="3">
                  <c:v>61.07480353579154</c:v>
                </c:pt>
                <c:pt idx="4">
                  <c:v>58.0963092149763</c:v>
                </c:pt>
                <c:pt idx="5">
                  <c:v>58.04613148932067</c:v>
                </c:pt>
                <c:pt idx="6">
                  <c:v>55.33294631865844</c:v>
                </c:pt>
                <c:pt idx="7">
                  <c:v>53.82442338268834</c:v>
                </c:pt>
                <c:pt idx="8">
                  <c:v>53.69694129832466</c:v>
                </c:pt>
                <c:pt idx="9">
                  <c:v>53.42894881682064</c:v>
                </c:pt>
                <c:pt idx="10">
                  <c:v>52.248237040764224</c:v>
                </c:pt>
                <c:pt idx="11">
                  <c:v>51.507968375563806</c:v>
                </c:pt>
                <c:pt idx="12">
                  <c:v>51.48649351847706</c:v>
                </c:pt>
                <c:pt idx="13">
                  <c:v>51.40159537370957</c:v>
                </c:pt>
                <c:pt idx="14">
                  <c:v>51.30497206016127</c:v>
                </c:pt>
                <c:pt idx="15">
                  <c:v>51.089355455985725</c:v>
                </c:pt>
                <c:pt idx="16">
                  <c:v>50.71601134491583</c:v>
                </c:pt>
                <c:pt idx="17">
                  <c:v>47.80996945031802</c:v>
                </c:pt>
                <c:pt idx="18">
                  <c:v>46.44431472377819</c:v>
                </c:pt>
                <c:pt idx="19">
                  <c:v>45.58074102390593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ef3-d437-7daf-74ea4975c71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ef3-d437-7daf-74ea4975c71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ef3-d437-7daf-74ea4975c71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ef3-d437-7daf-74ea4975c71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ef3-d437-7daf-74ea4975c71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ef3-d437-7daf-74ea4975c71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ef3-d437-7daf-74ea4975c71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ef3-d437-7daf-74ea4975c71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ef3-d437-7daf-74ea4975c71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ef3-d437-7daf-74ea4975c71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ef3-d437-7daf-74ea4975c71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ef3-d437-7daf-74ea4975c71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ef3-d437-7daf-74ea4975c71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ef3-d437-7daf-74ea4975c71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ef3-d437-7daf-74ea4975c71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ef3-d437-7daf-74ea4975c71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ef3-d437-7daf-74ea4975c71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ef3-d437-7daf-74ea4975c71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ef3-d437-7daf-74ea4975c71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ef3-d437-7daf-74ea4975c71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22.701472075263492</c:v>
                </c:pt>
                <c:pt idx="1">
                  <c:v>3.274689071703109</c:v>
                </c:pt>
                <c:pt idx="2">
                  <c:v>3.3217555577855657</c:v>
                </c:pt>
                <c:pt idx="3">
                  <c:v>2.621826509564172</c:v>
                </c:pt>
                <c:pt idx="4">
                  <c:v>1.6298736180668754</c:v>
                </c:pt>
                <c:pt idx="5">
                  <c:v>1.7002614063193717</c:v>
                </c:pt>
                <c:pt idx="6">
                  <c:v>2.503188998768314</c:v>
                </c:pt>
                <c:pt idx="7">
                  <c:v>2.3837740217376453</c:v>
                </c:pt>
                <c:pt idx="8">
                  <c:v>2.367293089866224</c:v>
                </c:pt>
                <c:pt idx="9">
                  <c:v>2.312878233838192</c:v>
                </c:pt>
                <c:pt idx="10">
                  <c:v>1.2623371041325546</c:v>
                </c:pt>
                <c:pt idx="11">
                  <c:v>26.386209580792936</c:v>
                </c:pt>
                <c:pt idx="12">
                  <c:v>2.250242298212771</c:v>
                </c:pt>
                <c:pt idx="13">
                  <c:v>3.462496974142164</c:v>
                </c:pt>
                <c:pt idx="14">
                  <c:v>1.9928099409359683</c:v>
                </c:pt>
                <c:pt idx="15">
                  <c:v>2.332998190450028</c:v>
                </c:pt>
                <c:pt idx="16">
                  <c:v>1.9237375066563491</c:v>
                </c:pt>
                <c:pt idx="17">
                  <c:v>2.3014524144421977</c:v>
                </c:pt>
                <c:pt idx="18">
                  <c:v>1.4343582439186526</c:v>
                </c:pt>
                <c:pt idx="19">
                  <c:v>6.063732099957785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71.05134244813982</c:v>
                </c:pt>
                <c:pt idx="1">
                  <c:v>63.95130136722079</c:v>
                </c:pt>
                <c:pt idx="2">
                  <c:v>61.88184655524875</c:v>
                </c:pt>
                <c:pt idx="3">
                  <c:v>61.07480353579154</c:v>
                </c:pt>
                <c:pt idx="4">
                  <c:v>58.0963092149763</c:v>
                </c:pt>
                <c:pt idx="5">
                  <c:v>58.04613148932067</c:v>
                </c:pt>
                <c:pt idx="6">
                  <c:v>55.33294631865844</c:v>
                </c:pt>
                <c:pt idx="7">
                  <c:v>53.82442338268834</c:v>
                </c:pt>
                <c:pt idx="8">
                  <c:v>53.69694129832466</c:v>
                </c:pt>
                <c:pt idx="9">
                  <c:v>53.42894881682064</c:v>
                </c:pt>
                <c:pt idx="10">
                  <c:v>52.248237040764224</c:v>
                </c:pt>
                <c:pt idx="11">
                  <c:v>51.507968375563806</c:v>
                </c:pt>
                <c:pt idx="12">
                  <c:v>51.48649351847706</c:v>
                </c:pt>
                <c:pt idx="13">
                  <c:v>51.40159537370957</c:v>
                </c:pt>
                <c:pt idx="14">
                  <c:v>51.30497206016127</c:v>
                </c:pt>
                <c:pt idx="15">
                  <c:v>51.089355455985725</c:v>
                </c:pt>
                <c:pt idx="16">
                  <c:v>50.71601134491583</c:v>
                </c:pt>
                <c:pt idx="17">
                  <c:v>47.80996945031802</c:v>
                </c:pt>
                <c:pt idx="18">
                  <c:v>46.44431472377819</c:v>
                </c:pt>
                <c:pt idx="19">
                  <c:v>45.58074102390593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703-4a25-c0f6-d61be5c2708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703-4a25-c0f6-d61be5c2708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703-4a25-c0f6-d61be5c2708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703-4a25-c0f6-d61be5c2708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703-4a25-c0f6-d61be5c2708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703-4a25-c0f6-d61be5c2708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703-4a25-c0f6-d61be5c2708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703-4a25-c0f6-d61be5c2708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703-4a25-c0f6-d61be5c2708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703-4a25-c0f6-d61be5c2708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703-4a25-c0f6-d61be5c2708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703-4a25-c0f6-d61be5c2708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703-4a25-c0f6-d61be5c2708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703-4a25-c0f6-d61be5c2708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703-4a25-c0f6-d61be5c2708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703-4a25-c0f6-d61be5c2708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703-4a25-c0f6-d61be5c2708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703-4a25-c0f6-d61be5c2708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703-4a25-c0f6-d61be5c2708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703-4a25-c0f6-d61be5c2708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65.58256043277694</c:v>
                </c:pt>
                <c:pt idx="1">
                  <c:v>37.608096377221315</c:v>
                </c:pt>
                <c:pt idx="2">
                  <c:v>41.24902342067729</c:v>
                </c:pt>
                <c:pt idx="3">
                  <c:v>38.71962977507579</c:v>
                </c:pt>
                <c:pt idx="4">
                  <c:v>61.06706447676078</c:v>
                </c:pt>
                <c:pt idx="5">
                  <c:v>39.88654892745969</c:v>
                </c:pt>
                <c:pt idx="6">
                  <c:v>61.32845378124597</c:v>
                </c:pt>
                <c:pt idx="7">
                  <c:v>53.900353692471526</c:v>
                </c:pt>
                <c:pt idx="8">
                  <c:v>40.771492729511685</c:v>
                </c:pt>
                <c:pt idx="9">
                  <c:v>61.810226867854986</c:v>
                </c:pt>
                <c:pt idx="10">
                  <c:v>45.042056503284414</c:v>
                </c:pt>
                <c:pt idx="11">
                  <c:v>40.42825296433726</c:v>
                </c:pt>
                <c:pt idx="12">
                  <c:v>48.70976969391577</c:v>
                </c:pt>
                <c:pt idx="13">
                  <c:v>26.900232985447243</c:v>
                </c:pt>
                <c:pt idx="14">
                  <c:v>48.06322086314076</c:v>
                </c:pt>
                <c:pt idx="15">
                  <c:v>49.5594451450236</c:v>
                </c:pt>
                <c:pt idx="16">
                  <c:v>54.93466542413043</c:v>
                </c:pt>
                <c:pt idx="17">
                  <c:v>58.601290146427</c:v>
                </c:pt>
                <c:pt idx="18">
                  <c:v>42.73466825290504</c:v>
                </c:pt>
                <c:pt idx="19">
                  <c:v>56.193412031092336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71.05134244813982</c:v>
                </c:pt>
                <c:pt idx="1">
                  <c:v>63.95130136722079</c:v>
                </c:pt>
                <c:pt idx="2">
                  <c:v>61.88184655524875</c:v>
                </c:pt>
                <c:pt idx="3">
                  <c:v>61.07480353579154</c:v>
                </c:pt>
                <c:pt idx="4">
                  <c:v>58.0963092149763</c:v>
                </c:pt>
                <c:pt idx="5">
                  <c:v>58.04613148932067</c:v>
                </c:pt>
                <c:pt idx="6">
                  <c:v>55.33294631865844</c:v>
                </c:pt>
                <c:pt idx="7">
                  <c:v>53.82442338268834</c:v>
                </c:pt>
                <c:pt idx="8">
                  <c:v>53.69694129832466</c:v>
                </c:pt>
                <c:pt idx="9">
                  <c:v>53.42894881682064</c:v>
                </c:pt>
                <c:pt idx="10">
                  <c:v>52.248237040764224</c:v>
                </c:pt>
                <c:pt idx="11">
                  <c:v>51.507968375563806</c:v>
                </c:pt>
                <c:pt idx="12">
                  <c:v>51.48649351847706</c:v>
                </c:pt>
                <c:pt idx="13">
                  <c:v>51.40159537370957</c:v>
                </c:pt>
                <c:pt idx="14">
                  <c:v>51.30497206016127</c:v>
                </c:pt>
                <c:pt idx="15">
                  <c:v>51.089355455985725</c:v>
                </c:pt>
                <c:pt idx="16">
                  <c:v>50.71601134491583</c:v>
                </c:pt>
                <c:pt idx="17">
                  <c:v>47.80996945031802</c:v>
                </c:pt>
                <c:pt idx="18">
                  <c:v>46.44431472377819</c:v>
                </c:pt>
                <c:pt idx="19">
                  <c:v>45.58074102390593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6f-36a9-105d-6403b66956b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66f-36a9-105d-6403b66956b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66f-36a9-105d-6403b66956b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66f-36a9-105d-6403b66956b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66f-36a9-105d-6403b66956b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66f-36a9-105d-6403b66956b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6f-36a9-105d-6403b66956b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66f-36a9-105d-6403b66956b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66f-36a9-105d-6403b66956b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66f-36a9-105d-6403b66956b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66f-36a9-105d-6403b66956b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66f-36a9-105d-6403b66956b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66f-36a9-105d-6403b66956b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66f-36a9-105d-6403b66956b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66f-36a9-105d-6403b66956b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66f-36a9-105d-6403b66956b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66f-36a9-105d-6403b66956b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66f-36a9-105d-6403b66956b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66f-36a9-105d-6403b66956b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66f-36a9-105d-6403b66956b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29.081387723858427</c:v>
                </c:pt>
                <c:pt idx="1">
                  <c:v>41.30361168472016</c:v>
                </c:pt>
                <c:pt idx="2">
                  <c:v>34.360054598956765</c:v>
                </c:pt>
                <c:pt idx="3">
                  <c:v>34.523869078740205</c:v>
                </c:pt>
                <c:pt idx="4">
                  <c:v>42.68228443653892</c:v>
                </c:pt>
                <c:pt idx="5">
                  <c:v>11.16317397016479</c:v>
                </c:pt>
                <c:pt idx="6">
                  <c:v>35.490953490187785</c:v>
                </c:pt>
                <c:pt idx="7">
                  <c:v>32.935041973604754</c:v>
                </c:pt>
                <c:pt idx="8">
                  <c:v>42.5108398529492</c:v>
                </c:pt>
                <c:pt idx="9">
                  <c:v>13.244595233818718</c:v>
                </c:pt>
                <c:pt idx="10">
                  <c:v>43.00776601136286</c:v>
                </c:pt>
                <c:pt idx="11">
                  <c:v>32.79704417511296</c:v>
                </c:pt>
                <c:pt idx="12">
                  <c:v>27.632821974827664</c:v>
                </c:pt>
                <c:pt idx="13">
                  <c:v>44.10459419499642</c:v>
                </c:pt>
                <c:pt idx="14">
                  <c:v>15.368587972131365</c:v>
                </c:pt>
                <c:pt idx="15">
                  <c:v>49.62780796990656</c:v>
                </c:pt>
                <c:pt idx="16">
                  <c:v>26.183712022001547</c:v>
                </c:pt>
                <c:pt idx="17">
                  <c:v>35.1101822345332</c:v>
                </c:pt>
                <c:pt idx="18">
                  <c:v>43.1626860182986</c:v>
                </c:pt>
                <c:pt idx="19">
                  <c:v>43.74470698314701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71.05134244813982</c:v>
                </c:pt>
                <c:pt idx="1">
                  <c:v>63.95130136722079</c:v>
                </c:pt>
                <c:pt idx="2">
                  <c:v>61.88184655524875</c:v>
                </c:pt>
                <c:pt idx="3">
                  <c:v>61.07480353579154</c:v>
                </c:pt>
                <c:pt idx="4">
                  <c:v>58.0963092149763</c:v>
                </c:pt>
                <c:pt idx="5">
                  <c:v>58.04613148932067</c:v>
                </c:pt>
                <c:pt idx="6">
                  <c:v>55.33294631865844</c:v>
                </c:pt>
                <c:pt idx="7">
                  <c:v>53.82442338268834</c:v>
                </c:pt>
                <c:pt idx="8">
                  <c:v>53.69694129832466</c:v>
                </c:pt>
                <c:pt idx="9">
                  <c:v>53.42894881682064</c:v>
                </c:pt>
                <c:pt idx="10">
                  <c:v>52.248237040764224</c:v>
                </c:pt>
                <c:pt idx="11">
                  <c:v>51.507968375563806</c:v>
                </c:pt>
                <c:pt idx="12">
                  <c:v>51.48649351847706</c:v>
                </c:pt>
                <c:pt idx="13">
                  <c:v>51.40159537370957</c:v>
                </c:pt>
                <c:pt idx="14">
                  <c:v>51.30497206016127</c:v>
                </c:pt>
                <c:pt idx="15">
                  <c:v>51.089355455985725</c:v>
                </c:pt>
                <c:pt idx="16">
                  <c:v>50.71601134491583</c:v>
                </c:pt>
                <c:pt idx="17">
                  <c:v>47.80996945031802</c:v>
                </c:pt>
                <c:pt idx="18">
                  <c:v>46.44431472377819</c:v>
                </c:pt>
                <c:pt idx="19">
                  <c:v>45.58074102390593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中医外治中心</c:v>
                </c:pt>
                <c:pt idx="2">
                  <c:v>皮肤科</c:v>
                </c:pt>
                <c:pt idx="3">
                  <c:v>肿瘤内科</c:v>
                </c:pt>
                <c:pt idx="4">
                  <c:v>心病四科</c:v>
                </c:pt>
                <c:pt idx="5">
                  <c:v>身心医学科</c:v>
                </c:pt>
                <c:pt idx="6">
                  <c:v>美容皮肤科</c:v>
                </c:pt>
                <c:pt idx="7">
                  <c:v>泌尿外科</c:v>
                </c:pt>
                <c:pt idx="8">
                  <c:v>综合内科</c:v>
                </c:pt>
                <c:pt idx="9">
                  <c:v>小儿推拿科</c:v>
                </c:pt>
                <c:pt idx="10">
                  <c:v>呼吸内科</c:v>
                </c:pt>
                <c:pt idx="11">
                  <c:v>东区重症医学科</c:v>
                </c:pt>
                <c:pt idx="12">
                  <c:v>肾病科</c:v>
                </c:pt>
                <c:pt idx="13">
                  <c:v>肝病科</c:v>
                </c:pt>
                <c:pt idx="14">
                  <c:v>针灸科</c:v>
                </c:pt>
                <c:pt idx="15">
                  <c:v>东区肾病科</c:v>
                </c:pt>
                <c:pt idx="16">
                  <c:v>治未病中心</c:v>
                </c:pt>
                <c:pt idx="17">
                  <c:v>脾胃科消化科合并</c:v>
                </c:pt>
                <c:pt idx="18">
                  <c:v>脑病一科</c:v>
                </c:pt>
                <c:pt idx="19">
                  <c:v>眼科</c:v>
                </c:pt>
                <c:pt idx="20">
                  <c:v>医院</c:v>
                </c:pt>
                <c:pt idx="21">
                  <c:v>妇二科</c:v>
                </c:pt>
                <c:pt idx="22">
                  <c:v>胸外科</c:v>
                </c:pt>
                <c:pt idx="23">
                  <c:v>脊柱骨科</c:v>
                </c:pt>
                <c:pt idx="24">
                  <c:v>脑病二科</c:v>
                </c:pt>
                <c:pt idx="25">
                  <c:v>肛肠科</c:v>
                </c:pt>
                <c:pt idx="26">
                  <c:v>消化内科</c:v>
                </c:pt>
                <c:pt idx="27">
                  <c:v>妇科妇二科合并</c:v>
                </c:pt>
                <c:pt idx="28">
                  <c:v>运动损伤骨科</c:v>
                </c:pt>
                <c:pt idx="29">
                  <c:v>心病一科</c:v>
                </c:pt>
                <c:pt idx="30">
                  <c:v>推拿科</c:v>
                </c:pt>
                <c:pt idx="31">
                  <c:v>创伤骨科</c:v>
                </c:pt>
                <c:pt idx="32">
                  <c:v>骨科</c:v>
                </c:pt>
                <c:pt idx="33">
                  <c:v>产科</c:v>
                </c:pt>
                <c:pt idx="34">
                  <c:v>神经内科</c:v>
                </c:pt>
                <c:pt idx="35">
                  <c:v>妇科</c:v>
                </c:pt>
                <c:pt idx="36">
                  <c:v>肾脏内科</c:v>
                </c:pt>
                <c:pt idx="37">
                  <c:v>脑病三科</c:v>
                </c:pt>
                <c:pt idx="38">
                  <c:v>心病三科</c:v>
                </c:pt>
                <c:pt idx="39">
                  <c:v>内分泌科</c:v>
                </c:pt>
                <c:pt idx="40">
                  <c:v>风湿病科</c:v>
                </c:pt>
                <c:pt idx="41">
                  <c:v>肝胆外科</c:v>
                </c:pt>
                <c:pt idx="42">
                  <c:v>微创骨科</c:v>
                </c:pt>
                <c:pt idx="43">
                  <c:v>血液科</c:v>
                </c:pt>
                <c:pt idx="44">
                  <c:v>西区重症医学科</c:v>
                </c:pt>
                <c:pt idx="45">
                  <c:v>显微骨科</c:v>
                </c:pt>
                <c:pt idx="46">
                  <c:v>周围血管科</c:v>
                </c:pt>
                <c:pt idx="47">
                  <c:v>心病二科</c:v>
                </c:pt>
                <c:pt idx="48">
                  <c:v>乳腺甲状腺外科</c:v>
                </c:pt>
                <c:pt idx="49">
                  <c:v>耳鼻喉科</c:v>
                </c:pt>
                <c:pt idx="50">
                  <c:v>重症医学科</c:v>
                </c:pt>
                <c:pt idx="51">
                  <c:v>儿科</c:v>
                </c:pt>
                <c:pt idx="52">
                  <c:v>神经外科</c:v>
                </c:pt>
                <c:pt idx="53">
                  <c:v>口腔科</c:v>
                </c:pt>
                <c:pt idx="54">
                  <c:v>心血管内科</c:v>
                </c:pt>
                <c:pt idx="55">
                  <c:v>脾胃病科</c:v>
                </c:pt>
                <c:pt idx="56">
                  <c:v>普通外科</c:v>
                </c:pt>
                <c:pt idx="57">
                  <c:v>康复科</c:v>
                </c:pt>
                <c:pt idx="58">
                  <c:v>关节骨科</c:v>
                </c:pt>
                <c:pt idx="59">
                  <c:v>中医经典科</c:v>
                </c:pt>
                <c:pt idx="60">
                  <c:v>老年医学科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99.72002611366099</c:v>
                </c:pt>
                <c:pt idx="2">
                  <c:v>98.58886621501507</c:v>
                </c:pt>
                <c:pt idx="3">
                  <c:v>96.37964667166052</c:v>
                </c:pt>
                <c:pt idx="4">
                  <c:v>95.49406650335692</c:v>
                </c:pt>
                <c:pt idx="5">
                  <c:v>94.59425225968698</c:v>
                </c:pt>
                <c:pt idx="6">
                  <c:v>93.43528231905754</c:v>
                </c:pt>
                <c:pt idx="7">
                  <c:v>92.9184681182654</c:v>
                </c:pt>
                <c:pt idx="8">
                  <c:v>91.90476231655374</c:v>
                </c:pt>
                <c:pt idx="9">
                  <c:v>90.42348192220736</c:v>
                </c:pt>
                <c:pt idx="10">
                  <c:v>89.75038032895401</c:v>
                </c:pt>
                <c:pt idx="11">
                  <c:v>83.86447930927513</c:v>
                </c:pt>
                <c:pt idx="12">
                  <c:v>83.49097506223349</c:v>
                </c:pt>
                <c:pt idx="13">
                  <c:v>82.40837802369445</c:v>
                </c:pt>
                <c:pt idx="14">
                  <c:v>80.43698810520463</c:v>
                </c:pt>
                <c:pt idx="15">
                  <c:v>80.2981591283459</c:v>
                </c:pt>
                <c:pt idx="16">
                  <c:v>79.76642811332636</c:v>
                </c:pt>
                <c:pt idx="17">
                  <c:v>76.79186399858298</c:v>
                </c:pt>
                <c:pt idx="18">
                  <c:v>75.24902935498825</c:v>
                </c:pt>
                <c:pt idx="19">
                  <c:v>72.05332262499509</c:v>
                </c:pt>
                <c:pt idx="20">
                  <c:v>71.81088995032418</c:v>
                </c:pt>
                <c:pt idx="21">
                  <c:v>71.31912804643866</c:v>
                </c:pt>
                <c:pt idx="22">
                  <c:v>71.1918248040302</c:v>
                </c:pt>
                <c:pt idx="23">
                  <c:v>64.72089743682642</c:v>
                </c:pt>
                <c:pt idx="24">
                  <c:v>64.28615671192917</c:v>
                </c:pt>
                <c:pt idx="25">
                  <c:v>62.00659336812642</c:v>
                </c:pt>
                <c:pt idx="26">
                  <c:v>61.56175702936798</c:v>
                </c:pt>
                <c:pt idx="27">
                  <c:v>61.38240440880806</c:v>
                </c:pt>
                <c:pt idx="28">
                  <c:v>59.21591850882844</c:v>
                </c:pt>
                <c:pt idx="29">
                  <c:v>59.011771068741346</c:v>
                </c:pt>
                <c:pt idx="30">
                  <c:v>56.53498196701326</c:v>
                </c:pt>
                <c:pt idx="31">
                  <c:v>55.347386876382416</c:v>
                </c:pt>
                <c:pt idx="32">
                  <c:v>52.01648658348834</c:v>
                </c:pt>
                <c:pt idx="33">
                  <c:v>50.415178554904465</c:v>
                </c:pt>
                <c:pt idx="34">
                  <c:v>49.462855361360184</c:v>
                </c:pt>
                <c:pt idx="35">
                  <c:v>47.47930340510341</c:v>
                </c:pt>
                <c:pt idx="36">
                  <c:v>47.33269540465327</c:v>
                </c:pt>
                <c:pt idx="37">
                  <c:v>44.049171060173215</c:v>
                </c:pt>
                <c:pt idx="38">
                  <c:v>40.963231843621614</c:v>
                </c:pt>
                <c:pt idx="39">
                  <c:v>38.8287276898846</c:v>
                </c:pt>
                <c:pt idx="40">
                  <c:v>37.86119102203271</c:v>
                </c:pt>
                <c:pt idx="41">
                  <c:v>37.31652270140542</c:v>
                </c:pt>
                <c:pt idx="42">
                  <c:v>31.03051270888479</c:v>
                </c:pt>
                <c:pt idx="43">
                  <c:v>28.687327255180282</c:v>
                </c:pt>
                <c:pt idx="44">
                  <c:v>27.931711420027806</c:v>
                </c:pt>
                <c:pt idx="45">
                  <c:v>27.68315553042646</c:v>
                </c:pt>
                <c:pt idx="46">
                  <c:v>27.303859090853773</c:v>
                </c:pt>
                <c:pt idx="47">
                  <c:v>24.647266652409872</c:v>
                </c:pt>
                <c:pt idx="48">
                  <c:v>24.204901070735083</c:v>
                </c:pt>
                <c:pt idx="49">
                  <c:v>23.068647847905083</c:v>
                </c:pt>
                <c:pt idx="50">
                  <c:v>21.555310618743945</c:v>
                </c:pt>
                <c:pt idx="51">
                  <c:v>20.407237661124178</c:v>
                </c:pt>
                <c:pt idx="52">
                  <c:v>17.297754541820694</c:v>
                </c:pt>
                <c:pt idx="53">
                  <c:v>15.878443067274235</c:v>
                </c:pt>
                <c:pt idx="54">
                  <c:v>13.50608964987846</c:v>
                </c:pt>
                <c:pt idx="55">
                  <c:v>11.597637195174245</c:v>
                </c:pt>
                <c:pt idx="56">
                  <c:v>11.585795886880023</c:v>
                </c:pt>
                <c:pt idx="57">
                  <c:v>8.83673611642505</c:v>
                </c:pt>
                <c:pt idx="58">
                  <c:v>3.8205916012652033</c:v>
                </c:pt>
                <c:pt idx="59">
                  <c:v>3.2034222287145804</c:v>
                </c:pt>
                <c:pt idx="60">
                  <c:v>1.6042863343301896</c:v>
                </c:pt>
                <c:pt idx="61">
                  <c:v>0.11016037065731718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7e2-b83f-50ff-791e2118e95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7e2-b83f-50ff-791e2118e95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7e2-b83f-50ff-791e2118e95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7e2-b83f-50ff-791e2118e95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7e2-b83f-50ff-791e2118e95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7e2-b83f-50ff-791e2118e95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7e2-b83f-50ff-791e2118e95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7e2-b83f-50ff-791e2118e95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7e2-b83f-50ff-791e2118e95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7e2-b83f-50ff-791e2118e95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7e2-b83f-50ff-791e2118e95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7e2-b83f-50ff-791e2118e95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7e2-b83f-50ff-791e2118e95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7e2-b83f-50ff-791e2118e95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7e2-b83f-50ff-791e2118e95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7e2-b83f-50ff-791e2118e95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7e2-b83f-50ff-791e2118e95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7e2-b83f-50ff-791e2118e95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7e2-b83f-50ff-791e2118e95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7e2-b83f-50ff-791e2118e95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54.645534250800885</c:v>
                </c:pt>
                <c:pt idx="1">
                  <c:v>67.08015982543044</c:v>
                </c:pt>
                <c:pt idx="2">
                  <c:v>86.27682513343133</c:v>
                </c:pt>
                <c:pt idx="3">
                  <c:v>55.63713236278486</c:v>
                </c:pt>
                <c:pt idx="4">
                  <c:v>49.4684502086792</c:v>
                </c:pt>
                <c:pt idx="5">
                  <c:v>81.13178269769584</c:v>
                </c:pt>
                <c:pt idx="6">
                  <c:v>52.804613607067665</c:v>
                </c:pt>
                <c:pt idx="7">
                  <c:v>32.094007027311804</c:v>
                </c:pt>
                <c:pt idx="8">
                  <c:v>36.55952445299836</c:v>
                </c:pt>
                <c:pt idx="9">
                  <c:v>60.125238843898046</c:v>
                </c:pt>
                <c:pt idx="10">
                  <c:v>68.8094066547045</c:v>
                </c:pt>
                <c:pt idx="11">
                  <c:v>31.279599634292268</c:v>
                </c:pt>
                <c:pt idx="12">
                  <c:v>59.38522099325251</c:v>
                </c:pt>
                <c:pt idx="13">
                  <c:v>36.61143226060674</c:v>
                </c:pt>
                <c:pt idx="14">
                  <c:v>36.64750381514264</c:v>
                </c:pt>
                <c:pt idx="15">
                  <c:v>59.24530367310385</c:v>
                </c:pt>
                <c:pt idx="16">
                  <c:v>69.36987831391434</c:v>
                </c:pt>
                <c:pt idx="17">
                  <c:v>55.537654173143856</c:v>
                </c:pt>
                <c:pt idx="18">
                  <c:v>55.64465651461523</c:v>
                </c:pt>
                <c:pt idx="19">
                  <c:v>49.80376568953326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71.05134244813982</c:v>
                </c:pt>
                <c:pt idx="1">
                  <c:v>63.95130136722079</c:v>
                </c:pt>
                <c:pt idx="2">
                  <c:v>61.88184655524875</c:v>
                </c:pt>
                <c:pt idx="3">
                  <c:v>61.07480353579154</c:v>
                </c:pt>
                <c:pt idx="4">
                  <c:v>58.0963092149763</c:v>
                </c:pt>
                <c:pt idx="5">
                  <c:v>58.04613148932067</c:v>
                </c:pt>
                <c:pt idx="6">
                  <c:v>55.33294631865844</c:v>
                </c:pt>
                <c:pt idx="7">
                  <c:v>53.82442338268834</c:v>
                </c:pt>
                <c:pt idx="8">
                  <c:v>53.69694129832466</c:v>
                </c:pt>
                <c:pt idx="9">
                  <c:v>53.42894881682064</c:v>
                </c:pt>
                <c:pt idx="10">
                  <c:v>52.248237040764224</c:v>
                </c:pt>
                <c:pt idx="11">
                  <c:v>51.507968375563806</c:v>
                </c:pt>
                <c:pt idx="12">
                  <c:v>51.48649351847706</c:v>
                </c:pt>
                <c:pt idx="13">
                  <c:v>51.40159537370957</c:v>
                </c:pt>
                <c:pt idx="14">
                  <c:v>51.30497206016127</c:v>
                </c:pt>
                <c:pt idx="15">
                  <c:v>51.089355455985725</c:v>
                </c:pt>
                <c:pt idx="16">
                  <c:v>50.71601134491583</c:v>
                </c:pt>
                <c:pt idx="17">
                  <c:v>47.80996945031802</c:v>
                </c:pt>
                <c:pt idx="18">
                  <c:v>46.44431472377819</c:v>
                </c:pt>
                <c:pt idx="19">
                  <c:v>45.58074102390593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7b4-69d6-bb03-bc1f3e14376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7b4-69d6-bb03-bc1f3e14376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7b4-69d6-bb03-bc1f3e14376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7b4-69d6-bb03-bc1f3e14376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7b4-69d6-bb03-bc1f3e14376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7b4-69d6-bb03-bc1f3e14376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7b4-69d6-bb03-bc1f3e14376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7b4-69d6-bb03-bc1f3e14376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7b4-69d6-bb03-bc1f3e14376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7b4-69d6-bb03-bc1f3e14376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7b4-69d6-bb03-bc1f3e14376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7b4-69d6-bb03-bc1f3e14376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7b4-69d6-bb03-bc1f3e14376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7b4-69d6-bb03-bc1f3e14376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7b4-69d6-bb03-bc1f3e14376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7b4-69d6-bb03-bc1f3e14376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7b4-69d6-bb03-bc1f3e14376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7b4-69d6-bb03-bc1f3e14376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7b4-69d6-bb03-bc1f3e14376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7b4-69d6-bb03-bc1f3e14376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28.101409460055635</c:v>
                </c:pt>
                <c:pt idx="1">
                  <c:v>30.919436277933762</c:v>
                </c:pt>
                <c:pt idx="2">
                  <c:v>27.51210143535922</c:v>
                </c:pt>
                <c:pt idx="3">
                  <c:v>21.439575944390306</c:v>
                </c:pt>
                <c:pt idx="4">
                  <c:v>31.597590486118133</c:v>
                </c:pt>
                <c:pt idx="5">
                  <c:v>30.215973075336876</c:v>
                </c:pt>
                <c:pt idx="6">
                  <c:v>15.797810061535273</c:v>
                </c:pt>
                <c:pt idx="7">
                  <c:v>22.719434253884256</c:v>
                </c:pt>
                <c:pt idx="8">
                  <c:v>16.639216857335413</c:v>
                </c:pt>
                <c:pt idx="9">
                  <c:v>37.32606298891086</c:v>
                </c:pt>
                <c:pt idx="10">
                  <c:v>34.08697542864056</c:v>
                </c:pt>
                <c:pt idx="11">
                  <c:v>16.361923011801256</c:v>
                </c:pt>
                <c:pt idx="12">
                  <c:v>16.273791845140003</c:v>
                </c:pt>
                <c:pt idx="13">
                  <c:v>38.477416865431664</c:v>
                </c:pt>
                <c:pt idx="14">
                  <c:v>33.88145239422808</c:v>
                </c:pt>
                <c:pt idx="15">
                  <c:v>32.401679828920734</c:v>
                </c:pt>
                <c:pt idx="16">
                  <c:v>16.00390339227136</c:v>
                </c:pt>
                <c:pt idx="17">
                  <c:v>20.99261768414345</c:v>
                </c:pt>
                <c:pt idx="18">
                  <c:v>14.043295986013092</c:v>
                </c:pt>
                <c:pt idx="19">
                  <c:v>20.68894685103608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58.18321204423023</c:v>
                </c:pt>
                <c:pt idx="1">
                  <c:v>56.49332386696996</c:v>
                </c:pt>
                <c:pt idx="2">
                  <c:v>56.389285322946165</c:v>
                </c:pt>
                <c:pt idx="3">
                  <c:v>52.97547602097168</c:v>
                </c:pt>
                <c:pt idx="4">
                  <c:v>52.733182912665626</c:v>
                </c:pt>
                <c:pt idx="5">
                  <c:v>52.433178635015764</c:v>
                </c:pt>
                <c:pt idx="6">
                  <c:v>49.62780796990656</c:v>
                </c:pt>
                <c:pt idx="7">
                  <c:v>48.98321068492052</c:v>
                </c:pt>
                <c:pt idx="8">
                  <c:v>47.024216423630875</c:v>
                </c:pt>
                <c:pt idx="9">
                  <c:v>45.74759849987629</c:v>
                </c:pt>
                <c:pt idx="10">
                  <c:v>44.94399637567012</c:v>
                </c:pt>
                <c:pt idx="11">
                  <c:v>44.10459419499642</c:v>
                </c:pt>
                <c:pt idx="12">
                  <c:v>43.74470698314701</c:v>
                </c:pt>
                <c:pt idx="13">
                  <c:v>43.1626860182986</c:v>
                </c:pt>
                <c:pt idx="14">
                  <c:v>43.00776601136286</c:v>
                </c:pt>
                <c:pt idx="15">
                  <c:v>42.68228443653892</c:v>
                </c:pt>
                <c:pt idx="16">
                  <c:v>42.5108398529492</c:v>
                </c:pt>
                <c:pt idx="17">
                  <c:v>42.30221512915435</c:v>
                </c:pt>
                <c:pt idx="18">
                  <c:v>41.95487287624783</c:v>
                </c:pt>
                <c:pt idx="19">
                  <c:v>41.30361168472016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991-e5b8-102a-4c7f742721c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991-e5b8-102a-4c7f742721c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991-e5b8-102a-4c7f742721c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991-e5b8-102a-4c7f742721c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991-e5b8-102a-4c7f742721c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991-e5b8-102a-4c7f742721c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991-e5b8-102a-4c7f742721c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991-e5b8-102a-4c7f742721c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991-e5b8-102a-4c7f742721c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991-e5b8-102a-4c7f742721c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991-e5b8-102a-4c7f742721c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991-e5b8-102a-4c7f742721c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991-e5b8-102a-4c7f742721c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991-e5b8-102a-4c7f742721c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991-e5b8-102a-4c7f742721c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991-e5b8-102a-4c7f742721c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991-e5b8-102a-4c7f742721c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991-e5b8-102a-4c7f742721c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991-e5b8-102a-4c7f742721c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991-e5b8-102a-4c7f742721c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52.20717098244609</c:v>
                </c:pt>
                <c:pt idx="1">
                  <c:v>55.13523419237393</c:v>
                </c:pt>
                <c:pt idx="2">
                  <c:v>48.83135198011134</c:v>
                </c:pt>
                <c:pt idx="3">
                  <c:v>52.232272445336434</c:v>
                </c:pt>
                <c:pt idx="4">
                  <c:v>52.04361444085404</c:v>
                </c:pt>
                <c:pt idx="5">
                  <c:v>51.80048817748342</c:v>
                </c:pt>
                <c:pt idx="6">
                  <c:v>50.634418966475444</c:v>
                </c:pt>
                <c:pt idx="7">
                  <c:v>43.687737732512375</c:v>
                </c:pt>
                <c:pt idx="8">
                  <c:v>52.98826561636372</c:v>
                </c:pt>
                <c:pt idx="9">
                  <c:v>48.64104826032303</c:v>
                </c:pt>
                <c:pt idx="10">
                  <c:v>59.928741654912066</c:v>
                </c:pt>
                <c:pt idx="11">
                  <c:v>53.03627536560987</c:v>
                </c:pt>
                <c:pt idx="12">
                  <c:v>37.493435964728086</c:v>
                </c:pt>
                <c:pt idx="13">
                  <c:v>42.27787750522253</c:v>
                </c:pt>
                <c:pt idx="14">
                  <c:v>46.16509417428922</c:v>
                </c:pt>
                <c:pt idx="15">
                  <c:v>44.101554311653324</c:v>
                </c:pt>
                <c:pt idx="16">
                  <c:v>49.78564235609138</c:v>
                </c:pt>
                <c:pt idx="17">
                  <c:v>61.92682171486006</c:v>
                </c:pt>
                <c:pt idx="18">
                  <c:v>59.966470044858916</c:v>
                </c:pt>
                <c:pt idx="19">
                  <c:v>38.54655274476592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58.18321204423023</c:v>
                </c:pt>
                <c:pt idx="1">
                  <c:v>56.49332386696996</c:v>
                </c:pt>
                <c:pt idx="2">
                  <c:v>56.389285322946165</c:v>
                </c:pt>
                <c:pt idx="3">
                  <c:v>52.97547602097168</c:v>
                </c:pt>
                <c:pt idx="4">
                  <c:v>52.733182912665626</c:v>
                </c:pt>
                <c:pt idx="5">
                  <c:v>52.433178635015764</c:v>
                </c:pt>
                <c:pt idx="6">
                  <c:v>49.62780796990656</c:v>
                </c:pt>
                <c:pt idx="7">
                  <c:v>48.98321068492052</c:v>
                </c:pt>
                <c:pt idx="8">
                  <c:v>47.024216423630875</c:v>
                </c:pt>
                <c:pt idx="9">
                  <c:v>45.74759849987629</c:v>
                </c:pt>
                <c:pt idx="10">
                  <c:v>44.94399637567012</c:v>
                </c:pt>
                <c:pt idx="11">
                  <c:v>44.10459419499642</c:v>
                </c:pt>
                <c:pt idx="12">
                  <c:v>43.74470698314701</c:v>
                </c:pt>
                <c:pt idx="13">
                  <c:v>43.1626860182986</c:v>
                </c:pt>
                <c:pt idx="14">
                  <c:v>43.00776601136286</c:v>
                </c:pt>
                <c:pt idx="15">
                  <c:v>42.68228443653892</c:v>
                </c:pt>
                <c:pt idx="16">
                  <c:v>42.5108398529492</c:v>
                </c:pt>
                <c:pt idx="17">
                  <c:v>42.30221512915435</c:v>
                </c:pt>
                <c:pt idx="18">
                  <c:v>41.95487287624783</c:v>
                </c:pt>
                <c:pt idx="19">
                  <c:v>41.30361168472016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22d-4787-4200-edec5a64796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22d-4787-4200-edec5a64796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22d-4787-4200-edec5a64796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22d-4787-4200-edec5a64796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22d-4787-4200-edec5a64796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22d-4787-4200-edec5a64796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22d-4787-4200-edec5a64796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22d-4787-4200-edec5a64796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22d-4787-4200-edec5a64796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22d-4787-4200-edec5a64796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22d-4787-4200-edec5a64796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22d-4787-4200-edec5a64796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22d-4787-4200-edec5a64796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22d-4787-4200-edec5a64796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22d-4787-4200-edec5a64796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22d-4787-4200-edec5a64796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22d-4787-4200-edec5a64796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22d-4787-4200-edec5a64796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22d-4787-4200-edec5a64796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22d-4787-4200-edec5a64796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61.63052651399142</c:v>
                </c:pt>
                <c:pt idx="1">
                  <c:v>48.06159409360151</c:v>
                </c:pt>
                <c:pt idx="2">
                  <c:v>56.448471683449824</c:v>
                </c:pt>
                <c:pt idx="3">
                  <c:v>55.90323245234723</c:v>
                </c:pt>
                <c:pt idx="4">
                  <c:v>53.203669247714146</c:v>
                </c:pt>
                <c:pt idx="5">
                  <c:v>42.366061552177825</c:v>
                </c:pt>
                <c:pt idx="6">
                  <c:v>52.80145999282325</c:v>
                </c:pt>
                <c:pt idx="7">
                  <c:v>60.68456942611206</c:v>
                </c:pt>
                <c:pt idx="8">
                  <c:v>45.51191262108641</c:v>
                </c:pt>
                <c:pt idx="9">
                  <c:v>56.67041247939348</c:v>
                </c:pt>
                <c:pt idx="10">
                  <c:v>52.250046074799876</c:v>
                </c:pt>
                <c:pt idx="11">
                  <c:v>55.38497050208066</c:v>
                </c:pt>
                <c:pt idx="12">
                  <c:v>67.15808890315971</c:v>
                </c:pt>
                <c:pt idx="13">
                  <c:v>43.94132824861821</c:v>
                </c:pt>
                <c:pt idx="14">
                  <c:v>61.46985569487119</c:v>
                </c:pt>
                <c:pt idx="15">
                  <c:v>49.33333062067065</c:v>
                </c:pt>
                <c:pt idx="16">
                  <c:v>43.513802868342516</c:v>
                </c:pt>
                <c:pt idx="17">
                  <c:v>54.3934061272129</c:v>
                </c:pt>
                <c:pt idx="18">
                  <c:v>65.32185482592932</c:v>
                </c:pt>
                <c:pt idx="19">
                  <c:v>49.324447734736395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58.18321204423023</c:v>
                </c:pt>
                <c:pt idx="1">
                  <c:v>56.49332386696996</c:v>
                </c:pt>
                <c:pt idx="2">
                  <c:v>56.389285322946165</c:v>
                </c:pt>
                <c:pt idx="3">
                  <c:v>52.97547602097168</c:v>
                </c:pt>
                <c:pt idx="4">
                  <c:v>52.733182912665626</c:v>
                </c:pt>
                <c:pt idx="5">
                  <c:v>52.433178635015764</c:v>
                </c:pt>
                <c:pt idx="6">
                  <c:v>49.62780796990656</c:v>
                </c:pt>
                <c:pt idx="7">
                  <c:v>48.98321068492052</c:v>
                </c:pt>
                <c:pt idx="8">
                  <c:v>47.024216423630875</c:v>
                </c:pt>
                <c:pt idx="9">
                  <c:v>45.74759849987629</c:v>
                </c:pt>
                <c:pt idx="10">
                  <c:v>44.94399637567012</c:v>
                </c:pt>
                <c:pt idx="11">
                  <c:v>44.10459419499642</c:v>
                </c:pt>
                <c:pt idx="12">
                  <c:v>43.74470698314701</c:v>
                </c:pt>
                <c:pt idx="13">
                  <c:v>43.1626860182986</c:v>
                </c:pt>
                <c:pt idx="14">
                  <c:v>43.00776601136286</c:v>
                </c:pt>
                <c:pt idx="15">
                  <c:v>42.68228443653892</c:v>
                </c:pt>
                <c:pt idx="16">
                  <c:v>42.5108398529492</c:v>
                </c:pt>
                <c:pt idx="17">
                  <c:v>42.30221512915435</c:v>
                </c:pt>
                <c:pt idx="18">
                  <c:v>41.95487287624783</c:v>
                </c:pt>
                <c:pt idx="19">
                  <c:v>41.30361168472016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1fe-de37-90fa-d532b5a919f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1fe-de37-90fa-d532b5a919f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1fe-de37-90fa-d532b5a919f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1fe-de37-90fa-d532b5a919f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1fe-de37-90fa-d532b5a919f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1fe-de37-90fa-d532b5a919f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1fe-de37-90fa-d532b5a919f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1fe-de37-90fa-d532b5a919f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1fe-de37-90fa-d532b5a919f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1fe-de37-90fa-d532b5a919f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1fe-de37-90fa-d532b5a919f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1fe-de37-90fa-d532b5a919f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1fe-de37-90fa-d532b5a919f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1fe-de37-90fa-d532b5a919f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1fe-de37-90fa-d532b5a919f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1fe-de37-90fa-d532b5a919f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1fe-de37-90fa-d532b5a919f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1fe-de37-90fa-d532b5a919f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1fe-de37-90fa-d532b5a919f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1fe-de37-90fa-d532b5a919f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53.671559433916656</c:v>
                </c:pt>
                <c:pt idx="1">
                  <c:v>53.510015100711946</c:v>
                </c:pt>
                <c:pt idx="2">
                  <c:v>55.13682350430778</c:v>
                </c:pt>
                <c:pt idx="3">
                  <c:v>55.3653483865601</c:v>
                </c:pt>
                <c:pt idx="4">
                  <c:v>66.14062465031584</c:v>
                </c:pt>
                <c:pt idx="5">
                  <c:v>54.11935211199772</c:v>
                </c:pt>
                <c:pt idx="6">
                  <c:v>42.163392610690465</c:v>
                </c:pt>
                <c:pt idx="7">
                  <c:v>49.79840361497504</c:v>
                </c:pt>
                <c:pt idx="8">
                  <c:v>40.878367237111135</c:v>
                </c:pt>
                <c:pt idx="9">
                  <c:v>51.36288822504104</c:v>
                </c:pt>
                <c:pt idx="10">
                  <c:v>51.01347826667604</c:v>
                </c:pt>
                <c:pt idx="11">
                  <c:v>53.57652631836568</c:v>
                </c:pt>
                <c:pt idx="12">
                  <c:v>44.84557164472445</c:v>
                </c:pt>
                <c:pt idx="13">
                  <c:v>48.56865413882962</c:v>
                </c:pt>
                <c:pt idx="14">
                  <c:v>46.252026952278214</c:v>
                </c:pt>
                <c:pt idx="15">
                  <c:v>40.98147963464588</c:v>
                </c:pt>
                <c:pt idx="16">
                  <c:v>48.74585201988152</c:v>
                </c:pt>
                <c:pt idx="17">
                  <c:v>53.71265243384163</c:v>
                </c:pt>
                <c:pt idx="18">
                  <c:v>51.52038709722439</c:v>
                </c:pt>
                <c:pt idx="19">
                  <c:v>52.59404179604915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58.18321204423023</c:v>
                </c:pt>
                <c:pt idx="1">
                  <c:v>56.49332386696996</c:v>
                </c:pt>
                <c:pt idx="2">
                  <c:v>56.389285322946165</c:v>
                </c:pt>
                <c:pt idx="3">
                  <c:v>52.97547602097168</c:v>
                </c:pt>
                <c:pt idx="4">
                  <c:v>52.733182912665626</c:v>
                </c:pt>
                <c:pt idx="5">
                  <c:v>52.433178635015764</c:v>
                </c:pt>
                <c:pt idx="6">
                  <c:v>49.62780796990656</c:v>
                </c:pt>
                <c:pt idx="7">
                  <c:v>48.98321068492052</c:v>
                </c:pt>
                <c:pt idx="8">
                  <c:v>47.024216423630875</c:v>
                </c:pt>
                <c:pt idx="9">
                  <c:v>45.74759849987629</c:v>
                </c:pt>
                <c:pt idx="10">
                  <c:v>44.94399637567012</c:v>
                </c:pt>
                <c:pt idx="11">
                  <c:v>44.10459419499642</c:v>
                </c:pt>
                <c:pt idx="12">
                  <c:v>43.74470698314701</c:v>
                </c:pt>
                <c:pt idx="13">
                  <c:v>43.1626860182986</c:v>
                </c:pt>
                <c:pt idx="14">
                  <c:v>43.00776601136286</c:v>
                </c:pt>
                <c:pt idx="15">
                  <c:v>42.68228443653892</c:v>
                </c:pt>
                <c:pt idx="16">
                  <c:v>42.5108398529492</c:v>
                </c:pt>
                <c:pt idx="17">
                  <c:v>42.30221512915435</c:v>
                </c:pt>
                <c:pt idx="18">
                  <c:v>41.95487287624783</c:v>
                </c:pt>
                <c:pt idx="19">
                  <c:v>41.30361168472016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80-752e-04ec-ea31ab3d823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80-752e-04ec-ea31ab3d823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80-752e-04ec-ea31ab3d823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80-752e-04ec-ea31ab3d823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80-752e-04ec-ea31ab3d823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280-752e-04ec-ea31ab3d823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80-752e-04ec-ea31ab3d823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80-752e-04ec-ea31ab3d823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80-752e-04ec-ea31ab3d823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280-752e-04ec-ea31ab3d823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280-752e-04ec-ea31ab3d823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280-752e-04ec-ea31ab3d823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280-752e-04ec-ea31ab3d823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280-752e-04ec-ea31ab3d823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280-752e-04ec-ea31ab3d823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280-752e-04ec-ea31ab3d823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280-752e-04ec-ea31ab3d823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280-752e-04ec-ea31ab3d823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280-752e-04ec-ea31ab3d823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280-752e-04ec-ea31ab3d823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2.084516108844724</c:v>
                </c:pt>
                <c:pt idx="1">
                  <c:v>1.8231402210934273</c:v>
                </c:pt>
                <c:pt idx="2">
                  <c:v>1.6635732397808993</c:v>
                </c:pt>
                <c:pt idx="3">
                  <c:v>26.79739821220982</c:v>
                </c:pt>
                <c:pt idx="4">
                  <c:v>2.396585923913293</c:v>
                </c:pt>
                <c:pt idx="5">
                  <c:v>1.9989241598105187</c:v>
                </c:pt>
                <c:pt idx="6">
                  <c:v>2.332998190450028</c:v>
                </c:pt>
                <c:pt idx="7">
                  <c:v>25.261666099784797</c:v>
                </c:pt>
                <c:pt idx="8">
                  <c:v>1.7770873324545717</c:v>
                </c:pt>
                <c:pt idx="9">
                  <c:v>1.9839129051102873</c:v>
                </c:pt>
                <c:pt idx="10">
                  <c:v>1.2136360733982192</c:v>
                </c:pt>
                <c:pt idx="11">
                  <c:v>3.462496974142164</c:v>
                </c:pt>
                <c:pt idx="12">
                  <c:v>6.063732099957785</c:v>
                </c:pt>
                <c:pt idx="13">
                  <c:v>1.4343582439186526</c:v>
                </c:pt>
                <c:pt idx="14">
                  <c:v>1.2623371041325546</c:v>
                </c:pt>
                <c:pt idx="15">
                  <c:v>1.6298736180668754</c:v>
                </c:pt>
                <c:pt idx="16">
                  <c:v>2.367293089866224</c:v>
                </c:pt>
                <c:pt idx="17">
                  <c:v>13.345104431583145</c:v>
                </c:pt>
                <c:pt idx="18">
                  <c:v>2.64207183681864</c:v>
                </c:pt>
                <c:pt idx="19">
                  <c:v>3.274689071703109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58.18321204423023</c:v>
                </c:pt>
                <c:pt idx="1">
                  <c:v>56.49332386696996</c:v>
                </c:pt>
                <c:pt idx="2">
                  <c:v>56.389285322946165</c:v>
                </c:pt>
                <c:pt idx="3">
                  <c:v>52.97547602097168</c:v>
                </c:pt>
                <c:pt idx="4">
                  <c:v>52.733182912665626</c:v>
                </c:pt>
                <c:pt idx="5">
                  <c:v>52.433178635015764</c:v>
                </c:pt>
                <c:pt idx="6">
                  <c:v>49.62780796990656</c:v>
                </c:pt>
                <c:pt idx="7">
                  <c:v>48.98321068492052</c:v>
                </c:pt>
                <c:pt idx="8">
                  <c:v>47.024216423630875</c:v>
                </c:pt>
                <c:pt idx="9">
                  <c:v>45.74759849987629</c:v>
                </c:pt>
                <c:pt idx="10">
                  <c:v>44.94399637567012</c:v>
                </c:pt>
                <c:pt idx="11">
                  <c:v>44.10459419499642</c:v>
                </c:pt>
                <c:pt idx="12">
                  <c:v>43.74470698314701</c:v>
                </c:pt>
                <c:pt idx="13">
                  <c:v>43.1626860182986</c:v>
                </c:pt>
                <c:pt idx="14">
                  <c:v>43.00776601136286</c:v>
                </c:pt>
                <c:pt idx="15">
                  <c:v>42.68228443653892</c:v>
                </c:pt>
                <c:pt idx="16">
                  <c:v>42.5108398529492</c:v>
                </c:pt>
                <c:pt idx="17">
                  <c:v>42.30221512915435</c:v>
                </c:pt>
                <c:pt idx="18">
                  <c:v>41.95487287624783</c:v>
                </c:pt>
                <c:pt idx="19">
                  <c:v>41.30361168472016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883-b0c6-6224-4536553aedb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883-b0c6-6224-4536553aedb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883-b0c6-6224-4536553aedb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883-b0c6-6224-4536553aedb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883-b0c6-6224-4536553aedb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883-b0c6-6224-4536553aedb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883-b0c6-6224-4536553aedb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883-b0c6-6224-4536553aedb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883-b0c6-6224-4536553aedb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883-b0c6-6224-4536553aedb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883-b0c6-6224-4536553aedb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883-b0c6-6224-4536553aedb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883-b0c6-6224-4536553aedb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883-b0c6-6224-4536553aedb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883-b0c6-6224-4536553aedb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883-b0c6-6224-4536553aedb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883-b0c6-6224-4536553aedb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883-b0c6-6224-4536553aedb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883-b0c6-6224-4536553aedb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883-b0c6-6224-4536553aedb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51.958536392126604</c:v>
                </c:pt>
                <c:pt idx="1">
                  <c:v>32.679877566899535</c:v>
                </c:pt>
                <c:pt idx="2">
                  <c:v>62.20063395276213</c:v>
                </c:pt>
                <c:pt idx="3">
                  <c:v>16.49221423769527</c:v>
                </c:pt>
                <c:pt idx="4">
                  <c:v>44.11785311752121</c:v>
                </c:pt>
                <c:pt idx="5">
                  <c:v>58.32883434673028</c:v>
                </c:pt>
                <c:pt idx="6">
                  <c:v>49.5594451450236</c:v>
                </c:pt>
                <c:pt idx="7">
                  <c:v>46.24902194491135</c:v>
                </c:pt>
                <c:pt idx="8">
                  <c:v>51.88472533194455</c:v>
                </c:pt>
                <c:pt idx="9">
                  <c:v>42.2238202388631</c:v>
                </c:pt>
                <c:pt idx="10">
                  <c:v>8.248827946222068</c:v>
                </c:pt>
                <c:pt idx="11">
                  <c:v>26.900232985447243</c:v>
                </c:pt>
                <c:pt idx="12">
                  <c:v>56.193412031092336</c:v>
                </c:pt>
                <c:pt idx="13">
                  <c:v>42.73466825290504</c:v>
                </c:pt>
                <c:pt idx="14">
                  <c:v>45.042056503284414</c:v>
                </c:pt>
                <c:pt idx="15">
                  <c:v>61.06706447676078</c:v>
                </c:pt>
                <c:pt idx="16">
                  <c:v>40.771492729511685</c:v>
                </c:pt>
                <c:pt idx="17">
                  <c:v>40.07399351775289</c:v>
                </c:pt>
                <c:pt idx="18">
                  <c:v>53.707837607910896</c:v>
                </c:pt>
                <c:pt idx="19">
                  <c:v>37.608096377221315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58.18321204423023</c:v>
                </c:pt>
                <c:pt idx="1">
                  <c:v>56.49332386696996</c:v>
                </c:pt>
                <c:pt idx="2">
                  <c:v>56.389285322946165</c:v>
                </c:pt>
                <c:pt idx="3">
                  <c:v>52.97547602097168</c:v>
                </c:pt>
                <c:pt idx="4">
                  <c:v>52.733182912665626</c:v>
                </c:pt>
                <c:pt idx="5">
                  <c:v>52.433178635015764</c:v>
                </c:pt>
                <c:pt idx="6">
                  <c:v>49.62780796990656</c:v>
                </c:pt>
                <c:pt idx="7">
                  <c:v>48.98321068492052</c:v>
                </c:pt>
                <c:pt idx="8">
                  <c:v>47.024216423630875</c:v>
                </c:pt>
                <c:pt idx="9">
                  <c:v>45.74759849987629</c:v>
                </c:pt>
                <c:pt idx="10">
                  <c:v>44.94399637567012</c:v>
                </c:pt>
                <c:pt idx="11">
                  <c:v>44.10459419499642</c:v>
                </c:pt>
                <c:pt idx="12">
                  <c:v>43.74470698314701</c:v>
                </c:pt>
                <c:pt idx="13">
                  <c:v>43.1626860182986</c:v>
                </c:pt>
                <c:pt idx="14">
                  <c:v>43.00776601136286</c:v>
                </c:pt>
                <c:pt idx="15">
                  <c:v>42.68228443653892</c:v>
                </c:pt>
                <c:pt idx="16">
                  <c:v>42.5108398529492</c:v>
                </c:pt>
                <c:pt idx="17">
                  <c:v>42.30221512915435</c:v>
                </c:pt>
                <c:pt idx="18">
                  <c:v>41.95487287624783</c:v>
                </c:pt>
                <c:pt idx="19">
                  <c:v>41.30361168472016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19e-2be8-ee97-73af6b90147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19e-2be8-ee97-73af6b90147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19e-2be8-ee97-73af6b90147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19e-2be8-ee97-73af6b90147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19e-2be8-ee97-73af6b90147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19e-2be8-ee97-73af6b90147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19e-2be8-ee97-73af6b90147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19e-2be8-ee97-73af6b90147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19e-2be8-ee97-73af6b90147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19e-2be8-ee97-73af6b90147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19e-2be8-ee97-73af6b90147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19e-2be8-ee97-73af6b90147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19e-2be8-ee97-73af6b90147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19e-2be8-ee97-73af6b90147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19e-2be8-ee97-73af6b90147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19e-2be8-ee97-73af6b90147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19e-2be8-ee97-73af6b90147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19e-2be8-ee97-73af6b90147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19e-2be8-ee97-73af6b90147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19e-2be8-ee97-73af6b90147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30.054400603409874</c:v>
                </c:pt>
                <c:pt idx="1">
                  <c:v>29.875063942443287</c:v>
                </c:pt>
                <c:pt idx="2">
                  <c:v>34.972809785423415</c:v>
                </c:pt>
                <c:pt idx="3">
                  <c:v>33.82438627567437</c:v>
                </c:pt>
                <c:pt idx="4">
                  <c:v>40.34992237788977</c:v>
                </c:pt>
                <c:pt idx="5">
                  <c:v>37.82555970775295</c:v>
                </c:pt>
                <c:pt idx="6">
                  <c:v>51.089355455985725</c:v>
                </c:pt>
                <c:pt idx="7">
                  <c:v>31.615632468970812</c:v>
                </c:pt>
                <c:pt idx="8">
                  <c:v>38.33940995192276</c:v>
                </c:pt>
                <c:pt idx="9">
                  <c:v>30.639391110152875</c:v>
                </c:pt>
                <c:pt idx="10">
                  <c:v>40.16080751564689</c:v>
                </c:pt>
                <c:pt idx="11">
                  <c:v>51.40159537370957</c:v>
                </c:pt>
                <c:pt idx="12">
                  <c:v>45.58074102390593</c:v>
                </c:pt>
                <c:pt idx="13">
                  <c:v>46.44431472377819</c:v>
                </c:pt>
                <c:pt idx="14">
                  <c:v>52.248237040764224</c:v>
                </c:pt>
                <c:pt idx="15">
                  <c:v>58.0963092149763</c:v>
                </c:pt>
                <c:pt idx="16">
                  <c:v>53.69694129832466</c:v>
                </c:pt>
                <c:pt idx="17">
                  <c:v>25.871385914717266</c:v>
                </c:pt>
                <c:pt idx="18">
                  <c:v>13.280578834284913</c:v>
                </c:pt>
                <c:pt idx="19">
                  <c:v>63.95130136722079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58.18321204423023</c:v>
                </c:pt>
                <c:pt idx="1">
                  <c:v>56.49332386696996</c:v>
                </c:pt>
                <c:pt idx="2">
                  <c:v>56.389285322946165</c:v>
                </c:pt>
                <c:pt idx="3">
                  <c:v>52.97547602097168</c:v>
                </c:pt>
                <c:pt idx="4">
                  <c:v>52.733182912665626</c:v>
                </c:pt>
                <c:pt idx="5">
                  <c:v>52.433178635015764</c:v>
                </c:pt>
                <c:pt idx="6">
                  <c:v>49.62780796990656</c:v>
                </c:pt>
                <c:pt idx="7">
                  <c:v>48.98321068492052</c:v>
                </c:pt>
                <c:pt idx="8">
                  <c:v>47.024216423630875</c:v>
                </c:pt>
                <c:pt idx="9">
                  <c:v>45.74759849987629</c:v>
                </c:pt>
                <c:pt idx="10">
                  <c:v>44.94399637567012</c:v>
                </c:pt>
                <c:pt idx="11">
                  <c:v>44.10459419499642</c:v>
                </c:pt>
                <c:pt idx="12">
                  <c:v>43.74470698314701</c:v>
                </c:pt>
                <c:pt idx="13">
                  <c:v>43.1626860182986</c:v>
                </c:pt>
                <c:pt idx="14">
                  <c:v>43.00776601136286</c:v>
                </c:pt>
                <c:pt idx="15">
                  <c:v>42.68228443653892</c:v>
                </c:pt>
                <c:pt idx="16">
                  <c:v>42.5108398529492</c:v>
                </c:pt>
                <c:pt idx="17">
                  <c:v>42.30221512915435</c:v>
                </c:pt>
                <c:pt idx="18">
                  <c:v>41.95487287624783</c:v>
                </c:pt>
                <c:pt idx="19">
                  <c:v>41.30361168472016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a6-3add-38e9-06ace0f36ee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6a6-3add-38e9-06ace0f36ee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6a6-3add-38e9-06ace0f36ee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6a6-3add-38e9-06ace0f36ee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6a6-3add-38e9-06ace0f36ee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6a6-3add-38e9-06ace0f36ee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6a6-3add-38e9-06ace0f36ee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6a6-3add-38e9-06ace0f36ee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6a6-3add-38e9-06ace0f36ee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6a6-3add-38e9-06ace0f36ee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6a6-3add-38e9-06ace0f36ee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6a6-3add-38e9-06ace0f36ee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6a6-3add-38e9-06ace0f36ee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6a6-3add-38e9-06ace0f36ee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6a6-3add-38e9-06ace0f36ee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6a6-3add-38e9-06ace0f36ee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6a6-3add-38e9-06ace0f36ee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6a6-3add-38e9-06ace0f36ee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6a6-3add-38e9-06ace0f36ee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6a6-3add-38e9-06ace0f36ee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44.28482289993759</c:v>
                </c:pt>
                <c:pt idx="1">
                  <c:v>60.9253899155745</c:v>
                </c:pt>
                <c:pt idx="2">
                  <c:v>58.19518450827703</c:v>
                </c:pt>
                <c:pt idx="3">
                  <c:v>42.351137418971035</c:v>
                </c:pt>
                <c:pt idx="4">
                  <c:v>22.320423366542</c:v>
                </c:pt>
                <c:pt idx="5">
                  <c:v>34.59749149007799</c:v>
                </c:pt>
                <c:pt idx="6">
                  <c:v>59.24530367310385</c:v>
                </c:pt>
                <c:pt idx="7">
                  <c:v>21.06561174753528</c:v>
                </c:pt>
                <c:pt idx="8">
                  <c:v>49.67974682562983</c:v>
                </c:pt>
                <c:pt idx="9">
                  <c:v>51.35313621648488</c:v>
                </c:pt>
                <c:pt idx="10">
                  <c:v>50.49168552806541</c:v>
                </c:pt>
                <c:pt idx="11">
                  <c:v>36.61143226060674</c:v>
                </c:pt>
                <c:pt idx="12">
                  <c:v>49.80376568953326</c:v>
                </c:pt>
                <c:pt idx="13">
                  <c:v>55.64465651461523</c:v>
                </c:pt>
                <c:pt idx="14">
                  <c:v>68.8094066547045</c:v>
                </c:pt>
                <c:pt idx="15">
                  <c:v>49.4684502086792</c:v>
                </c:pt>
                <c:pt idx="16">
                  <c:v>36.55952445299836</c:v>
                </c:pt>
                <c:pt idx="17">
                  <c:v>75.11610996028473</c:v>
                </c:pt>
                <c:pt idx="18">
                  <c:v>43.03621522246063</c:v>
                </c:pt>
                <c:pt idx="19">
                  <c:v>67.08015982543044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58.18321204423023</c:v>
                </c:pt>
                <c:pt idx="1">
                  <c:v>56.49332386696996</c:v>
                </c:pt>
                <c:pt idx="2">
                  <c:v>56.389285322946165</c:v>
                </c:pt>
                <c:pt idx="3">
                  <c:v>52.97547602097168</c:v>
                </c:pt>
                <c:pt idx="4">
                  <c:v>52.733182912665626</c:v>
                </c:pt>
                <c:pt idx="5">
                  <c:v>52.433178635015764</c:v>
                </c:pt>
                <c:pt idx="6">
                  <c:v>49.62780796990656</c:v>
                </c:pt>
                <c:pt idx="7">
                  <c:v>48.98321068492052</c:v>
                </c:pt>
                <c:pt idx="8">
                  <c:v>47.024216423630875</c:v>
                </c:pt>
                <c:pt idx="9">
                  <c:v>45.74759849987629</c:v>
                </c:pt>
                <c:pt idx="10">
                  <c:v>44.94399637567012</c:v>
                </c:pt>
                <c:pt idx="11">
                  <c:v>44.10459419499642</c:v>
                </c:pt>
                <c:pt idx="12">
                  <c:v>43.74470698314701</c:v>
                </c:pt>
                <c:pt idx="13">
                  <c:v>43.1626860182986</c:v>
                </c:pt>
                <c:pt idx="14">
                  <c:v>43.00776601136286</c:v>
                </c:pt>
                <c:pt idx="15">
                  <c:v>42.68228443653892</c:v>
                </c:pt>
                <c:pt idx="16">
                  <c:v>42.5108398529492</c:v>
                </c:pt>
                <c:pt idx="17">
                  <c:v>42.30221512915435</c:v>
                </c:pt>
                <c:pt idx="18">
                  <c:v>41.95487287624783</c:v>
                </c:pt>
                <c:pt idx="19">
                  <c:v>41.30361168472016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099-62b3-0da7-1e596662fab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99-62b3-0da7-1e596662fab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099-62b3-0da7-1e596662fab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099-62b3-0da7-1e596662fab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099-62b3-0da7-1e596662fab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099-62b3-0da7-1e596662fab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099-62b3-0da7-1e596662fab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099-62b3-0da7-1e596662fab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099-62b3-0da7-1e596662fab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099-62b3-0da7-1e596662fab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099-62b3-0da7-1e596662fab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099-62b3-0da7-1e596662fab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099-62b3-0da7-1e596662fab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099-62b3-0da7-1e596662fab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099-62b3-0da7-1e596662fab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099-62b3-0da7-1e596662fab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099-62b3-0da7-1e596662fab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099-62b3-0da7-1e596662fab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099-62b3-0da7-1e596662fab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099-62b3-0da7-1e596662fab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30.92069582973388</c:v>
                </c:pt>
                <c:pt idx="1">
                  <c:v>28.427021931587365</c:v>
                </c:pt>
                <c:pt idx="2">
                  <c:v>27.476236884081533</c:v>
                </c:pt>
                <c:pt idx="3">
                  <c:v>20.99261768414345</c:v>
                </c:pt>
                <c:pt idx="4">
                  <c:v>16.056042830550044</c:v>
                </c:pt>
                <c:pt idx="5">
                  <c:v>32.25975791842871</c:v>
                </c:pt>
                <c:pt idx="6">
                  <c:v>28.695464363844717</c:v>
                </c:pt>
                <c:pt idx="7">
                  <c:v>33.88145239422808</c:v>
                </c:pt>
                <c:pt idx="8">
                  <c:v>20.68894685103608</c:v>
                </c:pt>
                <c:pt idx="9">
                  <c:v>29.838749596546485</c:v>
                </c:pt>
                <c:pt idx="10">
                  <c:v>26.143158531795024</c:v>
                </c:pt>
                <c:pt idx="11">
                  <c:v>22.88937065378455</c:v>
                </c:pt>
                <c:pt idx="12">
                  <c:v>19.336666728461665</c:v>
                </c:pt>
                <c:pt idx="13">
                  <c:v>2.982715193225232</c:v>
                </c:pt>
                <c:pt idx="14">
                  <c:v>30.919436277933762</c:v>
                </c:pt>
                <c:pt idx="15">
                  <c:v>21.047077567932043</c:v>
                </c:pt>
                <c:pt idx="16">
                  <c:v>25.070622344657487</c:v>
                </c:pt>
                <c:pt idx="17">
                  <c:v>18.615710291487705</c:v>
                </c:pt>
                <c:pt idx="18">
                  <c:v>15.797810061535273</c:v>
                </c:pt>
                <c:pt idx="19">
                  <c:v>20.69844152232315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86.27682513343133</c:v>
                </c:pt>
                <c:pt idx="1">
                  <c:v>81.13178269769584</c:v>
                </c:pt>
                <c:pt idx="2">
                  <c:v>79.18183743068879</c:v>
                </c:pt>
                <c:pt idx="3">
                  <c:v>75.11610996028473</c:v>
                </c:pt>
                <c:pt idx="4">
                  <c:v>71.46118414076709</c:v>
                </c:pt>
                <c:pt idx="5">
                  <c:v>70.56443091275683</c:v>
                </c:pt>
                <c:pt idx="6">
                  <c:v>69.36987831391434</c:v>
                </c:pt>
                <c:pt idx="7">
                  <c:v>68.8094066547045</c:v>
                </c:pt>
                <c:pt idx="8">
                  <c:v>67.08015982543044</c:v>
                </c:pt>
                <c:pt idx="9">
                  <c:v>66.24386166415677</c:v>
                </c:pt>
                <c:pt idx="10">
                  <c:v>66.03796967137328</c:v>
                </c:pt>
                <c:pt idx="11">
                  <c:v>64.85299043378747</c:v>
                </c:pt>
                <c:pt idx="12">
                  <c:v>63.588155372039004</c:v>
                </c:pt>
                <c:pt idx="13">
                  <c:v>63.30175097034451</c:v>
                </c:pt>
                <c:pt idx="14">
                  <c:v>60.9253899155745</c:v>
                </c:pt>
                <c:pt idx="15">
                  <c:v>60.125238843898046</c:v>
                </c:pt>
                <c:pt idx="16">
                  <c:v>59.81062800014205</c:v>
                </c:pt>
                <c:pt idx="17">
                  <c:v>59.38522099325251</c:v>
                </c:pt>
                <c:pt idx="18">
                  <c:v>59.24530367310385</c:v>
                </c:pt>
                <c:pt idx="19">
                  <c:v>59.23834886737959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小儿推拿科</c:v>
                </c:pt>
                <c:pt idx="2">
                  <c:v>中医经典科</c:v>
                </c:pt>
                <c:pt idx="3">
                  <c:v>肛肠科</c:v>
                </c:pt>
                <c:pt idx="4">
                  <c:v>普通外科</c:v>
                </c:pt>
                <c:pt idx="5">
                  <c:v>小儿骨科</c:v>
                </c:pt>
                <c:pt idx="6">
                  <c:v>男科</c:v>
                </c:pt>
                <c:pt idx="7">
                  <c:v>治未病中心</c:v>
                </c:pt>
                <c:pt idx="8">
                  <c:v>老年医学科</c:v>
                </c:pt>
                <c:pt idx="9">
                  <c:v>妇二科</c:v>
                </c:pt>
                <c:pt idx="10">
                  <c:v>肿瘤内科</c:v>
                </c:pt>
                <c:pt idx="11">
                  <c:v>显微骨科</c:v>
                </c:pt>
                <c:pt idx="12">
                  <c:v>周围血管科</c:v>
                </c:pt>
                <c:pt idx="13">
                  <c:v>神经外科</c:v>
                </c:pt>
                <c:pt idx="14">
                  <c:v>风湿病科</c:v>
                </c:pt>
                <c:pt idx="15">
                  <c:v>西区重症医学科</c:v>
                </c:pt>
                <c:pt idx="16">
                  <c:v>妇科</c:v>
                </c:pt>
                <c:pt idx="17">
                  <c:v>心血管内科</c:v>
                </c:pt>
                <c:pt idx="18">
                  <c:v>脑病二科</c:v>
                </c:pt>
                <c:pt idx="19">
                  <c:v>内分泌科</c:v>
                </c:pt>
                <c:pt idx="20">
                  <c:v>脊柱骨科</c:v>
                </c:pt>
                <c:pt idx="21">
                  <c:v>耳鼻喉科</c:v>
                </c:pt>
                <c:pt idx="22">
                  <c:v>胸外科</c:v>
                </c:pt>
                <c:pt idx="23">
                  <c:v>脑病一科</c:v>
                </c:pt>
                <c:pt idx="24">
                  <c:v>脑病三科</c:v>
                </c:pt>
                <c:pt idx="25">
                  <c:v>医院</c:v>
                </c:pt>
                <c:pt idx="26">
                  <c:v>脾胃病科</c:v>
                </c:pt>
                <c:pt idx="27">
                  <c:v>肝病科</c:v>
                </c:pt>
                <c:pt idx="28">
                  <c:v>推拿科</c:v>
                </c:pt>
                <c:pt idx="29">
                  <c:v>中医外治中心</c:v>
                </c:pt>
                <c:pt idx="30">
                  <c:v>综合内科</c:v>
                </c:pt>
                <c:pt idx="31">
                  <c:v>康复科</c:v>
                </c:pt>
                <c:pt idx="32">
                  <c:v>微创骨科</c:v>
                </c:pt>
                <c:pt idx="33">
                  <c:v>关节骨科</c:v>
                </c:pt>
                <c:pt idx="34">
                  <c:v>心病四科</c:v>
                </c:pt>
                <c:pt idx="35">
                  <c:v>重症医学科</c:v>
                </c:pt>
                <c:pt idx="36">
                  <c:v>心病一科</c:v>
                </c:pt>
                <c:pt idx="37">
                  <c:v>产科</c:v>
                </c:pt>
                <c:pt idx="38">
                  <c:v>泌尿外科</c:v>
                </c:pt>
                <c:pt idx="39">
                  <c:v>口腔科</c:v>
                </c:pt>
                <c:pt idx="40">
                  <c:v>血液科</c:v>
                </c:pt>
                <c:pt idx="41">
                  <c:v>创伤骨科</c:v>
                </c:pt>
                <c:pt idx="42">
                  <c:v>乳腺甲状腺外科</c:v>
                </c:pt>
                <c:pt idx="43">
                  <c:v>呼吸内科</c:v>
                </c:pt>
                <c:pt idx="44">
                  <c:v>妇科妇二科合并</c:v>
                </c:pt>
                <c:pt idx="45">
                  <c:v>东区重症医学科</c:v>
                </c:pt>
                <c:pt idx="46">
                  <c:v>神经内科</c:v>
                </c:pt>
                <c:pt idx="47">
                  <c:v>皮肤科</c:v>
                </c:pt>
                <c:pt idx="48">
                  <c:v>美容皮肤科</c:v>
                </c:pt>
                <c:pt idx="49">
                  <c:v>肝胆外科</c:v>
                </c:pt>
                <c:pt idx="50">
                  <c:v>眼科</c:v>
                </c:pt>
                <c:pt idx="51">
                  <c:v>肾病科</c:v>
                </c:pt>
                <c:pt idx="52">
                  <c:v>身心医学科</c:v>
                </c:pt>
                <c:pt idx="53">
                  <c:v>针灸科</c:v>
                </c:pt>
                <c:pt idx="54">
                  <c:v>心病二科</c:v>
                </c:pt>
                <c:pt idx="55">
                  <c:v>心病三科</c:v>
                </c:pt>
                <c:pt idx="56">
                  <c:v>肾脏内科</c:v>
                </c:pt>
                <c:pt idx="57">
                  <c:v>运动损伤骨科</c:v>
                </c:pt>
                <c:pt idx="58">
                  <c:v>消化内科</c:v>
                </c:pt>
                <c:pt idx="59">
                  <c:v>儿科</c:v>
                </c:pt>
                <c:pt idx="60">
                  <c:v>骨科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99.20974832335496</c:v>
                </c:pt>
                <c:pt idx="2">
                  <c:v>97.83101269332589</c:v>
                </c:pt>
                <c:pt idx="3">
                  <c:v>97.04131497081683</c:v>
                </c:pt>
                <c:pt idx="4">
                  <c:v>96.60892464188174</c:v>
                </c:pt>
                <c:pt idx="5">
                  <c:v>94.42482330166115</c:v>
                </c:pt>
                <c:pt idx="6">
                  <c:v>93.94871897213696</c:v>
                </c:pt>
                <c:pt idx="7">
                  <c:v>92.67737519145608</c:v>
                </c:pt>
                <c:pt idx="8">
                  <c:v>90.10316150748949</c:v>
                </c:pt>
                <c:pt idx="9">
                  <c:v>87.15105966376449</c:v>
                </c:pt>
                <c:pt idx="10">
                  <c:v>85.54990085462424</c:v>
                </c:pt>
                <c:pt idx="11">
                  <c:v>85.18098220280025</c:v>
                </c:pt>
                <c:pt idx="12">
                  <c:v>82.7818860279701</c:v>
                </c:pt>
                <c:pt idx="13">
                  <c:v>82.77788142076903</c:v>
                </c:pt>
                <c:pt idx="14">
                  <c:v>82.24911415733405</c:v>
                </c:pt>
                <c:pt idx="15">
                  <c:v>81.61209254801177</c:v>
                </c:pt>
                <c:pt idx="16">
                  <c:v>80.43180781487207</c:v>
                </c:pt>
                <c:pt idx="17">
                  <c:v>79.46818104685376</c:v>
                </c:pt>
                <c:pt idx="18">
                  <c:v>78.59011116857943</c:v>
                </c:pt>
                <c:pt idx="19">
                  <c:v>76.40471228809791</c:v>
                </c:pt>
                <c:pt idx="20">
                  <c:v>75.07409203707654</c:v>
                </c:pt>
                <c:pt idx="21">
                  <c:v>74.95476474377494</c:v>
                </c:pt>
                <c:pt idx="22">
                  <c:v>70.63848024556556</c:v>
                </c:pt>
                <c:pt idx="23">
                  <c:v>70.31058761992774</c:v>
                </c:pt>
                <c:pt idx="24">
                  <c:v>70.23725682760669</c:v>
                </c:pt>
                <c:pt idx="25">
                  <c:v>69.77994636802066</c:v>
                </c:pt>
                <c:pt idx="26">
                  <c:v>68.78386850794995</c:v>
                </c:pt>
                <c:pt idx="27">
                  <c:v>68.63839546266873</c:v>
                </c:pt>
                <c:pt idx="28">
                  <c:v>66.82912515121747</c:v>
                </c:pt>
                <c:pt idx="29">
                  <c:v>65.36458187307221</c:v>
                </c:pt>
                <c:pt idx="30">
                  <c:v>64.16514233447718</c:v>
                </c:pt>
                <c:pt idx="31">
                  <c:v>62.50964600214061</c:v>
                </c:pt>
                <c:pt idx="32">
                  <c:v>61.335660631158994</c:v>
                </c:pt>
                <c:pt idx="33">
                  <c:v>60.79475911562777</c:v>
                </c:pt>
                <c:pt idx="34">
                  <c:v>57.42189107255665</c:v>
                </c:pt>
                <c:pt idx="35">
                  <c:v>55.616714768297214</c:v>
                </c:pt>
                <c:pt idx="36">
                  <c:v>54.736297240229575</c:v>
                </c:pt>
                <c:pt idx="37">
                  <c:v>45.791410791281756</c:v>
                </c:pt>
                <c:pt idx="38">
                  <c:v>44.775808661531585</c:v>
                </c:pt>
                <c:pt idx="39">
                  <c:v>44.56529446424159</c:v>
                </c:pt>
                <c:pt idx="40">
                  <c:v>44.43773427293121</c:v>
                </c:pt>
                <c:pt idx="41">
                  <c:v>42.90206966979741</c:v>
                </c:pt>
                <c:pt idx="42">
                  <c:v>41.19078830945864</c:v>
                </c:pt>
                <c:pt idx="43">
                  <c:v>39.01403099256637</c:v>
                </c:pt>
                <c:pt idx="44">
                  <c:v>37.26122633575579</c:v>
                </c:pt>
                <c:pt idx="45">
                  <c:v>34.37772688753198</c:v>
                </c:pt>
                <c:pt idx="46">
                  <c:v>33.58900666624748</c:v>
                </c:pt>
                <c:pt idx="47">
                  <c:v>31.083648835265308</c:v>
                </c:pt>
                <c:pt idx="48">
                  <c:v>28.609079374033914</c:v>
                </c:pt>
                <c:pt idx="49">
                  <c:v>24.54167923880054</c:v>
                </c:pt>
                <c:pt idx="50">
                  <c:v>23.631669430611325</c:v>
                </c:pt>
                <c:pt idx="51">
                  <c:v>21.93605078923929</c:v>
                </c:pt>
                <c:pt idx="52">
                  <c:v>19.095606441552405</c:v>
                </c:pt>
                <c:pt idx="53">
                  <c:v>17.17078512914362</c:v>
                </c:pt>
                <c:pt idx="54">
                  <c:v>15.860010393545947</c:v>
                </c:pt>
                <c:pt idx="55">
                  <c:v>15.828795508564697</c:v>
                </c:pt>
                <c:pt idx="56">
                  <c:v>10.459646855430691</c:v>
                </c:pt>
                <c:pt idx="57">
                  <c:v>9.880368274532369</c:v>
                </c:pt>
                <c:pt idx="58">
                  <c:v>9.415318531834458</c:v>
                </c:pt>
                <c:pt idx="59">
                  <c:v>8.603719130138396</c:v>
                </c:pt>
                <c:pt idx="60">
                  <c:v>6.5403546709701486</c:v>
                </c:pt>
                <c:pt idx="61">
                  <c:v>3.0381139641332395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44-55ac-e425-25792403766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44-55ac-e425-25792403766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e44-55ac-e425-25792403766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44-55ac-e425-25792403766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44-55ac-e425-25792403766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44-55ac-e425-25792403766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e44-55ac-e425-25792403766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e44-55ac-e425-25792403766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e44-55ac-e425-25792403766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e44-55ac-e425-25792403766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e44-55ac-e425-25792403766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e44-55ac-e425-25792403766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e44-55ac-e425-25792403766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e44-55ac-e425-25792403766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e44-55ac-e425-25792403766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e44-55ac-e425-25792403766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e44-55ac-e425-25792403766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e44-55ac-e425-25792403766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e44-55ac-e425-25792403766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e44-55ac-e425-25792403766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52.01016992214033</c:v>
                </c:pt>
                <c:pt idx="1">
                  <c:v>41.999961503063</c:v>
                </c:pt>
                <c:pt idx="2">
                  <c:v>61.97471857544201</c:v>
                </c:pt>
                <c:pt idx="3">
                  <c:v>61.92682171486006</c:v>
                </c:pt>
                <c:pt idx="4">
                  <c:v>60.626222857260444</c:v>
                </c:pt>
                <c:pt idx="5">
                  <c:v>51.63744169027609</c:v>
                </c:pt>
                <c:pt idx="6">
                  <c:v>51.78633803389665</c:v>
                </c:pt>
                <c:pt idx="7">
                  <c:v>46.16509417428922</c:v>
                </c:pt>
                <c:pt idx="8">
                  <c:v>38.54655274476592</c:v>
                </c:pt>
                <c:pt idx="9">
                  <c:v>51.641678070805234</c:v>
                </c:pt>
                <c:pt idx="10">
                  <c:v>36.81080314116252</c:v>
                </c:pt>
                <c:pt idx="11">
                  <c:v>58.725516081657126</c:v>
                </c:pt>
                <c:pt idx="12">
                  <c:v>62.10205015174345</c:v>
                </c:pt>
                <c:pt idx="13">
                  <c:v>36.684627365792146</c:v>
                </c:pt>
                <c:pt idx="14">
                  <c:v>55.13523419237393</c:v>
                </c:pt>
                <c:pt idx="15">
                  <c:v>48.04878139282163</c:v>
                </c:pt>
                <c:pt idx="16">
                  <c:v>48.866105369827324</c:v>
                </c:pt>
                <c:pt idx="17">
                  <c:v>53.805499577933944</c:v>
                </c:pt>
                <c:pt idx="18">
                  <c:v>50.634418966475444</c:v>
                </c:pt>
                <c:pt idx="19">
                  <c:v>61.86156568484767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86.27682513343133</c:v>
                </c:pt>
                <c:pt idx="1">
                  <c:v>81.13178269769584</c:v>
                </c:pt>
                <c:pt idx="2">
                  <c:v>79.18183743068879</c:v>
                </c:pt>
                <c:pt idx="3">
                  <c:v>75.11610996028473</c:v>
                </c:pt>
                <c:pt idx="4">
                  <c:v>71.46118414076709</c:v>
                </c:pt>
                <c:pt idx="5">
                  <c:v>70.56443091275683</c:v>
                </c:pt>
                <c:pt idx="6">
                  <c:v>69.36987831391434</c:v>
                </c:pt>
                <c:pt idx="7">
                  <c:v>68.8094066547045</c:v>
                </c:pt>
                <c:pt idx="8">
                  <c:v>67.08015982543044</c:v>
                </c:pt>
                <c:pt idx="9">
                  <c:v>66.24386166415677</c:v>
                </c:pt>
                <c:pt idx="10">
                  <c:v>66.03796967137328</c:v>
                </c:pt>
                <c:pt idx="11">
                  <c:v>64.85299043378747</c:v>
                </c:pt>
                <c:pt idx="12">
                  <c:v>63.588155372039004</c:v>
                </c:pt>
                <c:pt idx="13">
                  <c:v>63.30175097034451</c:v>
                </c:pt>
                <c:pt idx="14">
                  <c:v>60.9253899155745</c:v>
                </c:pt>
                <c:pt idx="15">
                  <c:v>60.125238843898046</c:v>
                </c:pt>
                <c:pt idx="16">
                  <c:v>59.81062800014205</c:v>
                </c:pt>
                <c:pt idx="17">
                  <c:v>59.38522099325251</c:v>
                </c:pt>
                <c:pt idx="18">
                  <c:v>59.24530367310385</c:v>
                </c:pt>
                <c:pt idx="19">
                  <c:v>59.23834886737959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b50-abf4-fda5-655b869560e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b50-abf4-fda5-655b869560e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b50-abf4-fda5-655b869560e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b50-abf4-fda5-655b869560e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b50-abf4-fda5-655b869560e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b50-abf4-fda5-655b869560e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b50-abf4-fda5-655b869560e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b50-abf4-fda5-655b869560e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b50-abf4-fda5-655b869560e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b50-abf4-fda5-655b869560e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b50-abf4-fda5-655b869560e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b50-abf4-fda5-655b869560e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b50-abf4-fda5-655b869560e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b50-abf4-fda5-655b869560e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b50-abf4-fda5-655b869560e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b50-abf4-fda5-655b869560e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b50-abf4-fda5-655b869560e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b50-abf4-fda5-655b869560e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b50-abf4-fda5-655b869560e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b50-abf4-fda5-655b869560e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44.664905224329765</c:v>
                </c:pt>
                <c:pt idx="1">
                  <c:v>45.432160180715364</c:v>
                </c:pt>
                <c:pt idx="2">
                  <c:v>62.72565041459312</c:v>
                </c:pt>
                <c:pt idx="3">
                  <c:v>54.3934061272129</c:v>
                </c:pt>
                <c:pt idx="4">
                  <c:v>65.03920197527074</c:v>
                </c:pt>
                <c:pt idx="5">
                  <c:v>52.80647466287685</c:v>
                </c:pt>
                <c:pt idx="6">
                  <c:v>68.49445895429568</c:v>
                </c:pt>
                <c:pt idx="7">
                  <c:v>61.46985569487119</c:v>
                </c:pt>
                <c:pt idx="8">
                  <c:v>49.324447734736395</c:v>
                </c:pt>
                <c:pt idx="9">
                  <c:v>35.91136253007949</c:v>
                </c:pt>
                <c:pt idx="10">
                  <c:v>60.003907955125975</c:v>
                </c:pt>
                <c:pt idx="11">
                  <c:v>66.06776086868317</c:v>
                </c:pt>
                <c:pt idx="12">
                  <c:v>51.03864653493508</c:v>
                </c:pt>
                <c:pt idx="13">
                  <c:v>38.585943582601445</c:v>
                </c:pt>
                <c:pt idx="14">
                  <c:v>48.06159409360151</c:v>
                </c:pt>
                <c:pt idx="15">
                  <c:v>53.661778458305776</c:v>
                </c:pt>
                <c:pt idx="16">
                  <c:v>43.94144591892527</c:v>
                </c:pt>
                <c:pt idx="17">
                  <c:v>43.23539147350448</c:v>
                </c:pt>
                <c:pt idx="18">
                  <c:v>52.80145999282325</c:v>
                </c:pt>
                <c:pt idx="19">
                  <c:v>52.84117618255473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86.27682513343133</c:v>
                </c:pt>
                <c:pt idx="1">
                  <c:v>81.13178269769584</c:v>
                </c:pt>
                <c:pt idx="2">
                  <c:v>79.18183743068879</c:v>
                </c:pt>
                <c:pt idx="3">
                  <c:v>75.11610996028473</c:v>
                </c:pt>
                <c:pt idx="4">
                  <c:v>71.46118414076709</c:v>
                </c:pt>
                <c:pt idx="5">
                  <c:v>70.56443091275683</c:v>
                </c:pt>
                <c:pt idx="6">
                  <c:v>69.36987831391434</c:v>
                </c:pt>
                <c:pt idx="7">
                  <c:v>68.8094066547045</c:v>
                </c:pt>
                <c:pt idx="8">
                  <c:v>67.08015982543044</c:v>
                </c:pt>
                <c:pt idx="9">
                  <c:v>66.24386166415677</c:v>
                </c:pt>
                <c:pt idx="10">
                  <c:v>66.03796967137328</c:v>
                </c:pt>
                <c:pt idx="11">
                  <c:v>64.85299043378747</c:v>
                </c:pt>
                <c:pt idx="12">
                  <c:v>63.588155372039004</c:v>
                </c:pt>
                <c:pt idx="13">
                  <c:v>63.30175097034451</c:v>
                </c:pt>
                <c:pt idx="14">
                  <c:v>60.9253899155745</c:v>
                </c:pt>
                <c:pt idx="15">
                  <c:v>60.125238843898046</c:v>
                </c:pt>
                <c:pt idx="16">
                  <c:v>59.81062800014205</c:v>
                </c:pt>
                <c:pt idx="17">
                  <c:v>59.38522099325251</c:v>
                </c:pt>
                <c:pt idx="18">
                  <c:v>59.24530367310385</c:v>
                </c:pt>
                <c:pt idx="19">
                  <c:v>59.23834886737959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a5-48c4-7e74-fe46a5af761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a5-48c4-7e74-fe46a5af761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a5-48c4-7e74-fe46a5af761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a5-48c4-7e74-fe46a5af761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a5-48c4-7e74-fe46a5af761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a5-48c4-7e74-fe46a5af761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3a5-48c4-7e74-fe46a5af761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3a5-48c4-7e74-fe46a5af761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3a5-48c4-7e74-fe46a5af761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3a5-48c4-7e74-fe46a5af761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3a5-48c4-7e74-fe46a5af761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3a5-48c4-7e74-fe46a5af761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3a5-48c4-7e74-fe46a5af761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3a5-48c4-7e74-fe46a5af761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3a5-48c4-7e74-fe46a5af761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3a5-48c4-7e74-fe46a5af761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3a5-48c4-7e74-fe46a5af761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3a5-48c4-7e74-fe46a5af761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3a5-48c4-7e74-fe46a5af761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3a5-48c4-7e74-fe46a5af761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58.347359967703845</c:v>
                </c:pt>
                <c:pt idx="1">
                  <c:v>50.052941609843835</c:v>
                </c:pt>
                <c:pt idx="2">
                  <c:v>44.795481651106016</c:v>
                </c:pt>
                <c:pt idx="3">
                  <c:v>53.71265243384163</c:v>
                </c:pt>
                <c:pt idx="4">
                  <c:v>39.24835809448008</c:v>
                </c:pt>
                <c:pt idx="5">
                  <c:v>43.051820895926284</c:v>
                </c:pt>
                <c:pt idx="6">
                  <c:v>46.970441638575494</c:v>
                </c:pt>
                <c:pt idx="7">
                  <c:v>46.252026952278214</c:v>
                </c:pt>
                <c:pt idx="8">
                  <c:v>52.59404179604915</c:v>
                </c:pt>
                <c:pt idx="9">
                  <c:v>50.62998465537326</c:v>
                </c:pt>
                <c:pt idx="10">
                  <c:v>53.61892557649522</c:v>
                </c:pt>
                <c:pt idx="11">
                  <c:v>47.859144639075474</c:v>
                </c:pt>
                <c:pt idx="12">
                  <c:v>48.56176823342289</c:v>
                </c:pt>
                <c:pt idx="13">
                  <c:v>39.888545536706275</c:v>
                </c:pt>
                <c:pt idx="14">
                  <c:v>53.510015100711946</c:v>
                </c:pt>
                <c:pt idx="15">
                  <c:v>47.47847471150592</c:v>
                </c:pt>
                <c:pt idx="16">
                  <c:v>31.46095119156525</c:v>
                </c:pt>
                <c:pt idx="17">
                  <c:v>39.49443212037901</c:v>
                </c:pt>
                <c:pt idx="18">
                  <c:v>42.163392610690465</c:v>
                </c:pt>
                <c:pt idx="19">
                  <c:v>51.44996027231725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86.27682513343133</c:v>
                </c:pt>
                <c:pt idx="1">
                  <c:v>81.13178269769584</c:v>
                </c:pt>
                <c:pt idx="2">
                  <c:v>79.18183743068879</c:v>
                </c:pt>
                <c:pt idx="3">
                  <c:v>75.11610996028473</c:v>
                </c:pt>
                <c:pt idx="4">
                  <c:v>71.46118414076709</c:v>
                </c:pt>
                <c:pt idx="5">
                  <c:v>70.56443091275683</c:v>
                </c:pt>
                <c:pt idx="6">
                  <c:v>69.36987831391434</c:v>
                </c:pt>
                <c:pt idx="7">
                  <c:v>68.8094066547045</c:v>
                </c:pt>
                <c:pt idx="8">
                  <c:v>67.08015982543044</c:v>
                </c:pt>
                <c:pt idx="9">
                  <c:v>66.24386166415677</c:v>
                </c:pt>
                <c:pt idx="10">
                  <c:v>66.03796967137328</c:v>
                </c:pt>
                <c:pt idx="11">
                  <c:v>64.85299043378747</c:v>
                </c:pt>
                <c:pt idx="12">
                  <c:v>63.588155372039004</c:v>
                </c:pt>
                <c:pt idx="13">
                  <c:v>63.30175097034451</c:v>
                </c:pt>
                <c:pt idx="14">
                  <c:v>60.9253899155745</c:v>
                </c:pt>
                <c:pt idx="15">
                  <c:v>60.125238843898046</c:v>
                </c:pt>
                <c:pt idx="16">
                  <c:v>59.81062800014205</c:v>
                </c:pt>
                <c:pt idx="17">
                  <c:v>59.38522099325251</c:v>
                </c:pt>
                <c:pt idx="18">
                  <c:v>59.24530367310385</c:v>
                </c:pt>
                <c:pt idx="19">
                  <c:v>59.23834886737959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c0c-9766-d61f-897c0dd94a0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c0c-9766-d61f-897c0dd94a0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c0c-9766-d61f-897c0dd94a0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c0c-9766-d61f-897c0dd94a0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c0c-9766-d61f-897c0dd94a0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c0c-9766-d61f-897c0dd94a0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c0c-9766-d61f-897c0dd94a0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c0c-9766-d61f-897c0dd94a0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c0c-9766-d61f-897c0dd94a0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c0c-9766-d61f-897c0dd94a0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c0c-9766-d61f-897c0dd94a0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c0c-9766-d61f-897c0dd94a0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c0c-9766-d61f-897c0dd94a0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c0c-9766-d61f-897c0dd94a0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c0c-9766-d61f-897c0dd94a0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c0c-9766-d61f-897c0dd94a0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c0c-9766-d61f-897c0dd94a0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c0c-9766-d61f-897c0dd94a0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c0c-9766-d61f-897c0dd94a0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c0c-9766-d61f-897c0dd94a0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3.3217555577855657</c:v>
                </c:pt>
                <c:pt idx="1">
                  <c:v>1.7002614063193717</c:v>
                </c:pt>
                <c:pt idx="2">
                  <c:v>12.003522438675668</c:v>
                </c:pt>
                <c:pt idx="3">
                  <c:v>13.345104431583145</c:v>
                </c:pt>
                <c:pt idx="4">
                  <c:v>8.295321340463168</c:v>
                </c:pt>
                <c:pt idx="5">
                  <c:v>2.6003580898377545</c:v>
                </c:pt>
                <c:pt idx="6">
                  <c:v>1.9237375066563491</c:v>
                </c:pt>
                <c:pt idx="7">
                  <c:v>1.2623371041325546</c:v>
                </c:pt>
                <c:pt idx="8">
                  <c:v>3.274689071703109</c:v>
                </c:pt>
                <c:pt idx="9">
                  <c:v>7.5044555265324675</c:v>
                </c:pt>
                <c:pt idx="10">
                  <c:v>4.131436470624341</c:v>
                </c:pt>
                <c:pt idx="11">
                  <c:v>3.184864692766714</c:v>
                </c:pt>
                <c:pt idx="12">
                  <c:v>2.076579979355517</c:v>
                </c:pt>
                <c:pt idx="13">
                  <c:v>3.983700710511896</c:v>
                </c:pt>
                <c:pt idx="14">
                  <c:v>1.8231402210934273</c:v>
                </c:pt>
                <c:pt idx="15">
                  <c:v>2.312878233838192</c:v>
                </c:pt>
                <c:pt idx="16">
                  <c:v>2.5054641959946187</c:v>
                </c:pt>
                <c:pt idx="17">
                  <c:v>2.250242298212771</c:v>
                </c:pt>
                <c:pt idx="18">
                  <c:v>2.332998190450028</c:v>
                </c:pt>
                <c:pt idx="19">
                  <c:v>2.713547678616346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86.27682513343133</c:v>
                </c:pt>
                <c:pt idx="1">
                  <c:v>81.13178269769584</c:v>
                </c:pt>
                <c:pt idx="2">
                  <c:v>79.18183743068879</c:v>
                </c:pt>
                <c:pt idx="3">
                  <c:v>75.11610996028473</c:v>
                </c:pt>
                <c:pt idx="4">
                  <c:v>71.46118414076709</c:v>
                </c:pt>
                <c:pt idx="5">
                  <c:v>70.56443091275683</c:v>
                </c:pt>
                <c:pt idx="6">
                  <c:v>69.36987831391434</c:v>
                </c:pt>
                <c:pt idx="7">
                  <c:v>68.8094066547045</c:v>
                </c:pt>
                <c:pt idx="8">
                  <c:v>67.08015982543044</c:v>
                </c:pt>
                <c:pt idx="9">
                  <c:v>66.24386166415677</c:v>
                </c:pt>
                <c:pt idx="10">
                  <c:v>66.03796967137328</c:v>
                </c:pt>
                <c:pt idx="11">
                  <c:v>64.85299043378747</c:v>
                </c:pt>
                <c:pt idx="12">
                  <c:v>63.588155372039004</c:v>
                </c:pt>
                <c:pt idx="13">
                  <c:v>63.30175097034451</c:v>
                </c:pt>
                <c:pt idx="14">
                  <c:v>60.9253899155745</c:v>
                </c:pt>
                <c:pt idx="15">
                  <c:v>60.125238843898046</c:v>
                </c:pt>
                <c:pt idx="16">
                  <c:v>59.81062800014205</c:v>
                </c:pt>
                <c:pt idx="17">
                  <c:v>59.38522099325251</c:v>
                </c:pt>
                <c:pt idx="18">
                  <c:v>59.24530367310385</c:v>
                </c:pt>
                <c:pt idx="19">
                  <c:v>59.23834886737959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d1b-6ede-9a52-5dae3acf1fb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d1b-6ede-9a52-5dae3acf1fb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d1b-6ede-9a52-5dae3acf1fb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d1b-6ede-9a52-5dae3acf1fb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d1b-6ede-9a52-5dae3acf1fb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d1b-6ede-9a52-5dae3acf1fb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d1b-6ede-9a52-5dae3acf1fb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d1b-6ede-9a52-5dae3acf1fb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d1b-6ede-9a52-5dae3acf1fb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d1b-6ede-9a52-5dae3acf1fb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d1b-6ede-9a52-5dae3acf1fb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d1b-6ede-9a52-5dae3acf1fb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d1b-6ede-9a52-5dae3acf1fb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d1b-6ede-9a52-5dae3acf1fb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d1b-6ede-9a52-5dae3acf1fb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d1b-6ede-9a52-5dae3acf1fb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d1b-6ede-9a52-5dae3acf1fb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d1b-6ede-9a52-5dae3acf1fb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d1b-6ede-9a52-5dae3acf1fb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d1b-6ede-9a52-5dae3acf1fb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41.24902342067729</c:v>
                </c:pt>
                <c:pt idx="1">
                  <c:v>39.88654892745969</c:v>
                </c:pt>
                <c:pt idx="2">
                  <c:v>52.735366375378135</c:v>
                </c:pt>
                <c:pt idx="3">
                  <c:v>40.07399351775289</c:v>
                </c:pt>
                <c:pt idx="4">
                  <c:v>46.58930567786798</c:v>
                </c:pt>
                <c:pt idx="5">
                  <c:v>52.63883655526659</c:v>
                </c:pt>
                <c:pt idx="6">
                  <c:v>54.93466542413043</c:v>
                </c:pt>
                <c:pt idx="7">
                  <c:v>45.042056503284414</c:v>
                </c:pt>
                <c:pt idx="8">
                  <c:v>37.608096377221315</c:v>
                </c:pt>
                <c:pt idx="9">
                  <c:v>55.85208149239743</c:v>
                </c:pt>
                <c:pt idx="10">
                  <c:v>38.37155748799009</c:v>
                </c:pt>
                <c:pt idx="11">
                  <c:v>48.44040140210784</c:v>
                </c:pt>
                <c:pt idx="12">
                  <c:v>64.51240001430065</c:v>
                </c:pt>
                <c:pt idx="13">
                  <c:v>27.623827605545056</c:v>
                </c:pt>
                <c:pt idx="14">
                  <c:v>32.679877566899535</c:v>
                </c:pt>
                <c:pt idx="15">
                  <c:v>61.810226867854986</c:v>
                </c:pt>
                <c:pt idx="16">
                  <c:v>50.629701407486515</c:v>
                </c:pt>
                <c:pt idx="17">
                  <c:v>48.70976969391577</c:v>
                </c:pt>
                <c:pt idx="18">
                  <c:v>49.5594451450236</c:v>
                </c:pt>
                <c:pt idx="19">
                  <c:v>30.933866037618007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86.27682513343133</c:v>
                </c:pt>
                <c:pt idx="1">
                  <c:v>81.13178269769584</c:v>
                </c:pt>
                <c:pt idx="2">
                  <c:v>79.18183743068879</c:v>
                </c:pt>
                <c:pt idx="3">
                  <c:v>75.11610996028473</c:v>
                </c:pt>
                <c:pt idx="4">
                  <c:v>71.46118414076709</c:v>
                </c:pt>
                <c:pt idx="5">
                  <c:v>70.56443091275683</c:v>
                </c:pt>
                <c:pt idx="6">
                  <c:v>69.36987831391434</c:v>
                </c:pt>
                <c:pt idx="7">
                  <c:v>68.8094066547045</c:v>
                </c:pt>
                <c:pt idx="8">
                  <c:v>67.08015982543044</c:v>
                </c:pt>
                <c:pt idx="9">
                  <c:v>66.24386166415677</c:v>
                </c:pt>
                <c:pt idx="10">
                  <c:v>66.03796967137328</c:v>
                </c:pt>
                <c:pt idx="11">
                  <c:v>64.85299043378747</c:v>
                </c:pt>
                <c:pt idx="12">
                  <c:v>63.588155372039004</c:v>
                </c:pt>
                <c:pt idx="13">
                  <c:v>63.30175097034451</c:v>
                </c:pt>
                <c:pt idx="14">
                  <c:v>60.9253899155745</c:v>
                </c:pt>
                <c:pt idx="15">
                  <c:v>60.125238843898046</c:v>
                </c:pt>
                <c:pt idx="16">
                  <c:v>59.81062800014205</c:v>
                </c:pt>
                <c:pt idx="17">
                  <c:v>59.38522099325251</c:v>
                </c:pt>
                <c:pt idx="18">
                  <c:v>59.24530367310385</c:v>
                </c:pt>
                <c:pt idx="19">
                  <c:v>59.23834886737959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0dd-6f1d-0180-f3b6b67c6d1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0dd-6f1d-0180-f3b6b67c6d1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0dd-6f1d-0180-f3b6b67c6d1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0dd-6f1d-0180-f3b6b67c6d1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0dd-6f1d-0180-f3b6b67c6d1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0dd-6f1d-0180-f3b6b67c6d1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0dd-6f1d-0180-f3b6b67c6d1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0dd-6f1d-0180-f3b6b67c6d1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0dd-6f1d-0180-f3b6b67c6d1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0dd-6f1d-0180-f3b6b67c6d1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0dd-6f1d-0180-f3b6b67c6d1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0dd-6f1d-0180-f3b6b67c6d1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0dd-6f1d-0180-f3b6b67c6d1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0dd-6f1d-0180-f3b6b67c6d1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0dd-6f1d-0180-f3b6b67c6d1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0dd-6f1d-0180-f3b6b67c6d1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0dd-6f1d-0180-f3b6b67c6d1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0dd-6f1d-0180-f3b6b67c6d1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0dd-6f1d-0180-f3b6b67c6d1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0dd-6f1d-0180-f3b6b67c6d1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61.88184655524875</c:v>
                </c:pt>
                <c:pt idx="1">
                  <c:v>58.04613148932067</c:v>
                </c:pt>
                <c:pt idx="2">
                  <c:v>38.10303507960265</c:v>
                </c:pt>
                <c:pt idx="3">
                  <c:v>25.871385914717266</c:v>
                </c:pt>
                <c:pt idx="4">
                  <c:v>28.381349619356175</c:v>
                </c:pt>
                <c:pt idx="5">
                  <c:v>42.53274300390597</c:v>
                </c:pt>
                <c:pt idx="6">
                  <c:v>50.71601134491583</c:v>
                </c:pt>
                <c:pt idx="7">
                  <c:v>52.248237040764224</c:v>
                </c:pt>
                <c:pt idx="8">
                  <c:v>63.95130136722079</c:v>
                </c:pt>
                <c:pt idx="9">
                  <c:v>37.25204348630594</c:v>
                </c:pt>
                <c:pt idx="10">
                  <c:v>31.49239673226481</c:v>
                </c:pt>
                <c:pt idx="11">
                  <c:v>28.402447064845003</c:v>
                </c:pt>
                <c:pt idx="12">
                  <c:v>36.93643708513552</c:v>
                </c:pt>
                <c:pt idx="13">
                  <c:v>26.24291861335896</c:v>
                </c:pt>
                <c:pt idx="14">
                  <c:v>29.875063942443287</c:v>
                </c:pt>
                <c:pt idx="15">
                  <c:v>53.42894881682064</c:v>
                </c:pt>
                <c:pt idx="16">
                  <c:v>35.526147204094556</c:v>
                </c:pt>
                <c:pt idx="17">
                  <c:v>51.48649351847706</c:v>
                </c:pt>
                <c:pt idx="18">
                  <c:v>51.089355455985725</c:v>
                </c:pt>
                <c:pt idx="19">
                  <c:v>30.770458788463845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86.27682513343133</c:v>
                </c:pt>
                <c:pt idx="1">
                  <c:v>81.13178269769584</c:v>
                </c:pt>
                <c:pt idx="2">
                  <c:v>79.18183743068879</c:v>
                </c:pt>
                <c:pt idx="3">
                  <c:v>75.11610996028473</c:v>
                </c:pt>
                <c:pt idx="4">
                  <c:v>71.46118414076709</c:v>
                </c:pt>
                <c:pt idx="5">
                  <c:v>70.56443091275683</c:v>
                </c:pt>
                <c:pt idx="6">
                  <c:v>69.36987831391434</c:v>
                </c:pt>
                <c:pt idx="7">
                  <c:v>68.8094066547045</c:v>
                </c:pt>
                <c:pt idx="8">
                  <c:v>67.08015982543044</c:v>
                </c:pt>
                <c:pt idx="9">
                  <c:v>66.24386166415677</c:v>
                </c:pt>
                <c:pt idx="10">
                  <c:v>66.03796967137328</c:v>
                </c:pt>
                <c:pt idx="11">
                  <c:v>64.85299043378747</c:v>
                </c:pt>
                <c:pt idx="12">
                  <c:v>63.588155372039004</c:v>
                </c:pt>
                <c:pt idx="13">
                  <c:v>63.30175097034451</c:v>
                </c:pt>
                <c:pt idx="14">
                  <c:v>60.9253899155745</c:v>
                </c:pt>
                <c:pt idx="15">
                  <c:v>60.125238843898046</c:v>
                </c:pt>
                <c:pt idx="16">
                  <c:v>59.81062800014205</c:v>
                </c:pt>
                <c:pt idx="17">
                  <c:v>59.38522099325251</c:v>
                </c:pt>
                <c:pt idx="18">
                  <c:v>59.24530367310385</c:v>
                </c:pt>
                <c:pt idx="19">
                  <c:v>59.23834886737959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a4d-8187-28b2-a3ab6cf397d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a4d-8187-28b2-a3ab6cf397d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a4d-8187-28b2-a3ab6cf397d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a4d-8187-28b2-a3ab6cf397d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a4d-8187-28b2-a3ab6cf397d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a4d-8187-28b2-a3ab6cf397d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a4d-8187-28b2-a3ab6cf397d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a4d-8187-28b2-a3ab6cf397d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a4d-8187-28b2-a3ab6cf397d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a4d-8187-28b2-a3ab6cf397d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y10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a4d-8187-28b2-a3ab6cf397d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y11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a4d-8187-28b2-a3ab6cf397d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y12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a4d-8187-28b2-a3ab6cf397d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y13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a4d-8187-28b2-a3ab6cf397d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a4d-8187-28b2-a3ab6cf397d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y15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a4d-8187-28b2-a3ab6cf397d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y16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a4d-8187-28b2-a3ab6cf397d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y17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a4d-8187-28b2-a3ab6cf397d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y18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a4d-8187-28b2-a3ab6cf397d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y19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a4d-8187-28b2-a3ab6cf397d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34.360054598956765</c:v>
                </c:pt>
                <c:pt idx="1">
                  <c:v>11.16317397016479</c:v>
                </c:pt>
                <c:pt idx="2">
                  <c:v>34.3497723985798</c:v>
                </c:pt>
                <c:pt idx="3">
                  <c:v>42.30221512915435</c:v>
                </c:pt>
                <c:pt idx="4">
                  <c:v>39.53158222258127</c:v>
                </c:pt>
                <c:pt idx="5">
                  <c:v>26.935592261104205</c:v>
                </c:pt>
                <c:pt idx="6">
                  <c:v>26.183712022001547</c:v>
                </c:pt>
                <c:pt idx="7">
                  <c:v>43.00776601136286</c:v>
                </c:pt>
                <c:pt idx="8">
                  <c:v>41.30361168472016</c:v>
                </c:pt>
                <c:pt idx="9">
                  <c:v>28.8097846444918</c:v>
                </c:pt>
                <c:pt idx="10">
                  <c:v>33.60566754481733</c:v>
                </c:pt>
                <c:pt idx="11">
                  <c:v>28.84705089398443</c:v>
                </c:pt>
                <c:pt idx="12">
                  <c:v>21.84162021063025</c:v>
                </c:pt>
                <c:pt idx="13">
                  <c:v>32.814775196667846</c:v>
                </c:pt>
                <c:pt idx="14">
                  <c:v>56.49332386696996</c:v>
                </c:pt>
                <c:pt idx="15">
                  <c:v>13.244595233818718</c:v>
                </c:pt>
                <c:pt idx="16">
                  <c:v>36.54078357926815</c:v>
                </c:pt>
                <c:pt idx="17">
                  <c:v>27.632821974827664</c:v>
                </c:pt>
                <c:pt idx="18">
                  <c:v>49.62780796990656</c:v>
                </c:pt>
                <c:pt idx="19">
                  <c:v>39.92391269372461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86.27682513343133</c:v>
                </c:pt>
                <c:pt idx="1">
                  <c:v>81.13178269769584</c:v>
                </c:pt>
                <c:pt idx="2">
                  <c:v>79.18183743068879</c:v>
                </c:pt>
                <c:pt idx="3">
                  <c:v>75.11610996028473</c:v>
                </c:pt>
                <c:pt idx="4">
                  <c:v>71.46118414076709</c:v>
                </c:pt>
                <c:pt idx="5">
                  <c:v>70.56443091275683</c:v>
                </c:pt>
                <c:pt idx="6">
                  <c:v>69.36987831391434</c:v>
                </c:pt>
                <c:pt idx="7">
                  <c:v>68.8094066547045</c:v>
                </c:pt>
                <c:pt idx="8">
                  <c:v>67.08015982543044</c:v>
                </c:pt>
                <c:pt idx="9">
                  <c:v>66.24386166415677</c:v>
                </c:pt>
                <c:pt idx="10">
                  <c:v>66.03796967137328</c:v>
                </c:pt>
                <c:pt idx="11">
                  <c:v>64.85299043378747</c:v>
                </c:pt>
                <c:pt idx="12">
                  <c:v>63.588155372039004</c:v>
                </c:pt>
                <c:pt idx="13">
                  <c:v>63.30175097034451</c:v>
                </c:pt>
                <c:pt idx="14">
                  <c:v>60.9253899155745</c:v>
                </c:pt>
                <c:pt idx="15">
                  <c:v>60.125238843898046</c:v>
                </c:pt>
                <c:pt idx="16">
                  <c:v>59.81062800014205</c:v>
                </c:pt>
                <c:pt idx="17">
                  <c:v>59.38522099325251</c:v>
                </c:pt>
                <c:pt idx="18">
                  <c:v>59.24530367310385</c:v>
                </c:pt>
                <c:pt idx="19">
                  <c:v>59.23834886737959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中医经典科</c:v>
                </c:pt>
                <c:pt idx="2">
                  <c:v>小儿骨科</c:v>
                </c:pt>
                <c:pt idx="3">
                  <c:v>产科</c:v>
                </c:pt>
                <c:pt idx="4">
                  <c:v>妇科</c:v>
                </c:pt>
                <c:pt idx="5">
                  <c:v>皮肤科</c:v>
                </c:pt>
                <c:pt idx="6">
                  <c:v>心血管内科</c:v>
                </c:pt>
                <c:pt idx="7">
                  <c:v>呼吸内科</c:v>
                </c:pt>
                <c:pt idx="8">
                  <c:v>脾胃病科</c:v>
                </c:pt>
                <c:pt idx="9">
                  <c:v>老年医学科</c:v>
                </c:pt>
                <c:pt idx="10">
                  <c:v>男科</c:v>
                </c:pt>
                <c:pt idx="11">
                  <c:v>肿瘤内科</c:v>
                </c:pt>
                <c:pt idx="12">
                  <c:v>骨科</c:v>
                </c:pt>
                <c:pt idx="13">
                  <c:v>美容皮肤科</c:v>
                </c:pt>
                <c:pt idx="14">
                  <c:v>风湿病科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脊柱骨科</c:v>
                </c:pt>
                <c:pt idx="18">
                  <c:v>运动损伤骨科</c:v>
                </c:pt>
                <c:pt idx="19">
                  <c:v>综合内科</c:v>
                </c:pt>
                <c:pt idx="20">
                  <c:v>西区重症医学科</c:v>
                </c:pt>
                <c:pt idx="21">
                  <c:v>脑病二科</c:v>
                </c:pt>
                <c:pt idx="22">
                  <c:v>东区重症医学科</c:v>
                </c:pt>
                <c:pt idx="23">
                  <c:v>肾病科</c:v>
                </c:pt>
                <c:pt idx="24">
                  <c:v>东区肾病科</c:v>
                </c:pt>
                <c:pt idx="25">
                  <c:v>脾胃科消化科合并</c:v>
                </c:pt>
                <c:pt idx="26">
                  <c:v>心病一科</c:v>
                </c:pt>
                <c:pt idx="27">
                  <c:v>显微骨科</c:v>
                </c:pt>
                <c:pt idx="28">
                  <c:v>肾脏内科</c:v>
                </c:pt>
                <c:pt idx="29">
                  <c:v>微创骨科</c:v>
                </c:pt>
                <c:pt idx="30">
                  <c:v>康复科</c:v>
                </c:pt>
                <c:pt idx="31">
                  <c:v>神经内科</c:v>
                </c:pt>
                <c:pt idx="32">
                  <c:v>普通外科</c:v>
                </c:pt>
                <c:pt idx="33">
                  <c:v>肝胆外科</c:v>
                </c:pt>
                <c:pt idx="34">
                  <c:v>消化内科</c:v>
                </c:pt>
                <c:pt idx="35">
                  <c:v>针灸科</c:v>
                </c:pt>
                <c:pt idx="36">
                  <c:v>小儿推拿科</c:v>
                </c:pt>
                <c:pt idx="37">
                  <c:v>推拿科</c:v>
                </c:pt>
                <c:pt idx="38">
                  <c:v>重症医学科</c:v>
                </c:pt>
                <c:pt idx="39">
                  <c:v>脑病三科</c:v>
                </c:pt>
                <c:pt idx="40">
                  <c:v>儿科</c:v>
                </c:pt>
                <c:pt idx="41">
                  <c:v>妇科妇二科合并</c:v>
                </c:pt>
                <c:pt idx="42">
                  <c:v>妇二科</c:v>
                </c:pt>
                <c:pt idx="43">
                  <c:v>口腔科</c:v>
                </c:pt>
                <c:pt idx="44">
                  <c:v>关节骨科</c:v>
                </c:pt>
                <c:pt idx="45">
                  <c:v>血液科</c:v>
                </c:pt>
                <c:pt idx="46">
                  <c:v>身心医学科</c:v>
                </c:pt>
                <c:pt idx="47">
                  <c:v>乳腺甲状腺外科</c:v>
                </c:pt>
                <c:pt idx="48">
                  <c:v>创伤骨科</c:v>
                </c:pt>
                <c:pt idx="49">
                  <c:v>医院</c:v>
                </c:pt>
                <c:pt idx="50">
                  <c:v>肛肠科</c:v>
                </c:pt>
                <c:pt idx="51">
                  <c:v>脑病一科</c:v>
                </c:pt>
                <c:pt idx="52">
                  <c:v>中医外治中心</c:v>
                </c:pt>
                <c:pt idx="53">
                  <c:v>周围血管科</c:v>
                </c:pt>
                <c:pt idx="54">
                  <c:v>耳鼻喉科</c:v>
                </c:pt>
                <c:pt idx="55">
                  <c:v>眼科</c:v>
                </c:pt>
                <c:pt idx="56">
                  <c:v>治未病中心</c:v>
                </c:pt>
                <c:pt idx="57">
                  <c:v>内分泌科</c:v>
                </c:pt>
                <c:pt idx="58">
                  <c:v>心病四科</c:v>
                </c:pt>
                <c:pt idx="59">
                  <c:v>心病三科</c:v>
                </c:pt>
                <c:pt idx="60">
                  <c:v>胸外科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93.12298875262012</c:v>
                </c:pt>
                <c:pt idx="2">
                  <c:v>90.57549705845075</c:v>
                </c:pt>
                <c:pt idx="3">
                  <c:v>89.44227029590256</c:v>
                </c:pt>
                <c:pt idx="4">
                  <c:v>86.92168143479888</c:v>
                </c:pt>
                <c:pt idx="5">
                  <c:v>86.54152061292913</c:v>
                </c:pt>
                <c:pt idx="6">
                  <c:v>84.51724460806462</c:v>
                </c:pt>
                <c:pt idx="7">
                  <c:v>84.38267158277152</c:v>
                </c:pt>
                <c:pt idx="8">
                  <c:v>82.18903958471549</c:v>
                </c:pt>
                <c:pt idx="9">
                  <c:v>81.36313384169158</c:v>
                </c:pt>
                <c:pt idx="10">
                  <c:v>81.0922795429706</c:v>
                </c:pt>
                <c:pt idx="11">
                  <c:v>80.63993445474625</c:v>
                </c:pt>
                <c:pt idx="12">
                  <c:v>80.38244299108199</c:v>
                </c:pt>
                <c:pt idx="13">
                  <c:v>80.2387002790198</c:v>
                </c:pt>
                <c:pt idx="14">
                  <c:v>79.56020017010488</c:v>
                </c:pt>
                <c:pt idx="15">
                  <c:v>79.40337841008274</c:v>
                </c:pt>
                <c:pt idx="16">
                  <c:v>77.71835604468244</c:v>
                </c:pt>
                <c:pt idx="17">
                  <c:v>75.19537460092735</c:v>
                </c:pt>
                <c:pt idx="18">
                  <c:v>74.12433119168233</c:v>
                </c:pt>
                <c:pt idx="19">
                  <c:v>73.17759745499129</c:v>
                </c:pt>
                <c:pt idx="20">
                  <c:v>72.59961020398494</c:v>
                </c:pt>
                <c:pt idx="21">
                  <c:v>72.35206871642949</c:v>
                </c:pt>
                <c:pt idx="22">
                  <c:v>70.22453613884747</c:v>
                </c:pt>
                <c:pt idx="23">
                  <c:v>69.5461713031902</c:v>
                </c:pt>
                <c:pt idx="24">
                  <c:v>69.40671347871415</c:v>
                </c:pt>
                <c:pt idx="25">
                  <c:v>68.10919240374331</c:v>
                </c:pt>
                <c:pt idx="26">
                  <c:v>67.98691486434691</c:v>
                </c:pt>
                <c:pt idx="27">
                  <c:v>67.28533987061094</c:v>
                </c:pt>
                <c:pt idx="28">
                  <c:v>64.99220328654724</c:v>
                </c:pt>
                <c:pt idx="29">
                  <c:v>63.95145304433865</c:v>
                </c:pt>
                <c:pt idx="30">
                  <c:v>63.834880054646206</c:v>
                </c:pt>
                <c:pt idx="31">
                  <c:v>63.523723916646496</c:v>
                </c:pt>
                <c:pt idx="32">
                  <c:v>62.066594293863645</c:v>
                </c:pt>
                <c:pt idx="33">
                  <c:v>58.45037660720837</c:v>
                </c:pt>
                <c:pt idx="34">
                  <c:v>57.114911617447135</c:v>
                </c:pt>
                <c:pt idx="35">
                  <c:v>51.24125913737043</c:v>
                </c:pt>
                <c:pt idx="36">
                  <c:v>48.520170733150515</c:v>
                </c:pt>
                <c:pt idx="37">
                  <c:v>47.88147357994551</c:v>
                </c:pt>
                <c:pt idx="38">
                  <c:v>45.947783266431465</c:v>
                </c:pt>
                <c:pt idx="39">
                  <c:v>43.67825058302702</c:v>
                </c:pt>
                <c:pt idx="40">
                  <c:v>41.54308682691668</c:v>
                </c:pt>
                <c:pt idx="41">
                  <c:v>39.996292384566516</c:v>
                </c:pt>
                <c:pt idx="42">
                  <c:v>39.37109834455996</c:v>
                </c:pt>
                <c:pt idx="43">
                  <c:v>38.9305693274314</c:v>
                </c:pt>
                <c:pt idx="44">
                  <c:v>38.80838736078023</c:v>
                </c:pt>
                <c:pt idx="45">
                  <c:v>38.54555846300136</c:v>
                </c:pt>
                <c:pt idx="46">
                  <c:v>38.09883459866993</c:v>
                </c:pt>
                <c:pt idx="47">
                  <c:v>36.5723210452124</c:v>
                </c:pt>
                <c:pt idx="48">
                  <c:v>34.797357419103726</c:v>
                </c:pt>
                <c:pt idx="49">
                  <c:v>34.14036346377851</c:v>
                </c:pt>
                <c:pt idx="50">
                  <c:v>34.01138125476461</c:v>
                </c:pt>
                <c:pt idx="51">
                  <c:v>33.157809622491</c:v>
                </c:pt>
                <c:pt idx="52">
                  <c:v>31.947702618677873</c:v>
                </c:pt>
                <c:pt idx="53">
                  <c:v>28.25255363566808</c:v>
                </c:pt>
                <c:pt idx="54">
                  <c:v>19.601465120941597</c:v>
                </c:pt>
                <c:pt idx="55">
                  <c:v>17.893171752833997</c:v>
                </c:pt>
                <c:pt idx="56">
                  <c:v>17.751876743505584</c:v>
                </c:pt>
                <c:pt idx="57">
                  <c:v>17.72467850834011</c:v>
                </c:pt>
                <c:pt idx="58">
                  <c:v>16.20511574885163</c:v>
                </c:pt>
                <c:pt idx="59">
                  <c:v>13.943727167347387</c:v>
                </c:pt>
                <c:pt idx="60">
                  <c:v>5.759488818294522</c:v>
                </c:pt>
                <c:pt idx="61">
                  <c:v>2.8962427690248833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0.00007619616832170677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脾胃病科</c:v>
                </c:pt>
                <c:pt idx="2">
                  <c:v>重症医学科</c:v>
                </c:pt>
                <c:pt idx="3">
                  <c:v>脊柱骨科</c:v>
                </c:pt>
                <c:pt idx="4">
                  <c:v>神经内科</c:v>
                </c:pt>
                <c:pt idx="5">
                  <c:v>口腔科</c:v>
                </c:pt>
                <c:pt idx="6">
                  <c:v>血液科</c:v>
                </c:pt>
                <c:pt idx="7">
                  <c:v>老年医学科</c:v>
                </c:pt>
                <c:pt idx="8">
                  <c:v>呼吸内科</c:v>
                </c:pt>
                <c:pt idx="9">
                  <c:v>东区肾病科</c:v>
                </c:pt>
                <c:pt idx="10">
                  <c:v>创伤骨科</c:v>
                </c:pt>
                <c:pt idx="11">
                  <c:v>推拿科</c:v>
                </c:pt>
                <c:pt idx="12">
                  <c:v>消化内科</c:v>
                </c:pt>
                <c:pt idx="13">
                  <c:v>产科</c:v>
                </c:pt>
                <c:pt idx="14">
                  <c:v>肝胆外科</c:v>
                </c:pt>
                <c:pt idx="15">
                  <c:v>耳鼻喉科</c:v>
                </c:pt>
                <c:pt idx="16">
                  <c:v>肾病科</c:v>
                </c:pt>
                <c:pt idx="17">
                  <c:v>东区重症医学科</c:v>
                </c:pt>
                <c:pt idx="18">
                  <c:v>运动损伤骨科</c:v>
                </c:pt>
                <c:pt idx="19">
                  <c:v>针灸科</c:v>
                </c:pt>
                <c:pt idx="20">
                  <c:v>显微骨科</c:v>
                </c:pt>
                <c:pt idx="21">
                  <c:v>康复科</c:v>
                </c:pt>
                <c:pt idx="22">
                  <c:v>西区重症医学科</c:v>
                </c:pt>
                <c:pt idx="23">
                  <c:v>儿科</c:v>
                </c:pt>
                <c:pt idx="24">
                  <c:v>妇科妇二科合并</c:v>
                </c:pt>
                <c:pt idx="25">
                  <c:v>小儿骨科</c:v>
                </c:pt>
                <c:pt idx="26">
                  <c:v>心病一科</c:v>
                </c:pt>
                <c:pt idx="27">
                  <c:v>肾脏内科</c:v>
                </c:pt>
                <c:pt idx="28">
                  <c:v>肝病科</c:v>
                </c:pt>
                <c:pt idx="29">
                  <c:v>身心医学科</c:v>
                </c:pt>
                <c:pt idx="30">
                  <c:v>神经外科</c:v>
                </c:pt>
                <c:pt idx="31">
                  <c:v>微创骨科</c:v>
                </c:pt>
                <c:pt idx="32">
                  <c:v>医院</c:v>
                </c:pt>
                <c:pt idx="33">
                  <c:v>脾胃科消化科合并</c:v>
                </c:pt>
                <c:pt idx="34">
                  <c:v>胸外科</c:v>
                </c:pt>
                <c:pt idx="35">
                  <c:v>风湿病科</c:v>
                </c:pt>
                <c:pt idx="36">
                  <c:v>普通外科</c:v>
                </c:pt>
                <c:pt idx="37">
                  <c:v>妇科</c:v>
                </c:pt>
                <c:pt idx="38">
                  <c:v>脑病二科</c:v>
                </c:pt>
                <c:pt idx="39">
                  <c:v>心病四科</c:v>
                </c:pt>
                <c:pt idx="40">
                  <c:v>内分泌科</c:v>
                </c:pt>
                <c:pt idx="41">
                  <c:v>骨科</c:v>
                </c:pt>
                <c:pt idx="42">
                  <c:v>心血管内科</c:v>
                </c:pt>
                <c:pt idx="43">
                  <c:v>中医经典科</c:v>
                </c:pt>
                <c:pt idx="44">
                  <c:v>周围血管科</c:v>
                </c:pt>
                <c:pt idx="45">
                  <c:v>男科</c:v>
                </c:pt>
                <c:pt idx="46">
                  <c:v>泌尿外科</c:v>
                </c:pt>
                <c:pt idx="47">
                  <c:v>肿瘤内科</c:v>
                </c:pt>
                <c:pt idx="48">
                  <c:v>妇二科</c:v>
                </c:pt>
                <c:pt idx="49">
                  <c:v>心病二科</c:v>
                </c:pt>
                <c:pt idx="50">
                  <c:v>中医外治中心</c:v>
                </c:pt>
                <c:pt idx="51">
                  <c:v>小儿推拿科</c:v>
                </c:pt>
                <c:pt idx="52">
                  <c:v>乳腺甲状腺外科</c:v>
                </c:pt>
                <c:pt idx="53">
                  <c:v>眼科</c:v>
                </c:pt>
                <c:pt idx="54">
                  <c:v>美容皮肤科</c:v>
                </c:pt>
                <c:pt idx="55">
                  <c:v>脑病一科</c:v>
                </c:pt>
                <c:pt idx="56">
                  <c:v>皮肤科</c:v>
                </c:pt>
                <c:pt idx="57">
                  <c:v>脑病三科</c:v>
                </c:pt>
                <c:pt idx="58">
                  <c:v>肛肠科</c:v>
                </c:pt>
                <c:pt idx="59">
                  <c:v>心病三科</c:v>
                </c:pt>
                <c:pt idx="60">
                  <c:v>关节骨科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95.59998858318546</c:v>
                </c:pt>
                <c:pt idx="1">
                  <c:v>93.05962509742234</c:v>
                </c:pt>
                <c:pt idx="2">
                  <c:v>88.62599921602528</c:v>
                </c:pt>
                <c:pt idx="3">
                  <c:v>86.06056913849096</c:v>
                </c:pt>
                <c:pt idx="4">
                  <c:v>84.80954184935443</c:v>
                </c:pt>
                <c:pt idx="5">
                  <c:v>84.51844925636942</c:v>
                </c:pt>
                <c:pt idx="6">
                  <c:v>82.39388669600518</c:v>
                </c:pt>
                <c:pt idx="7">
                  <c:v>81.79930746268707</c:v>
                </c:pt>
                <c:pt idx="8">
                  <c:v>79.69051610586232</c:v>
                </c:pt>
                <c:pt idx="9">
                  <c:v>79.36454217416384</c:v>
                </c:pt>
                <c:pt idx="10">
                  <c:v>78.88968272250787</c:v>
                </c:pt>
                <c:pt idx="11">
                  <c:v>77.84942831197941</c:v>
                </c:pt>
                <c:pt idx="12">
                  <c:v>76.25859146207559</c:v>
                </c:pt>
                <c:pt idx="13">
                  <c:v>75.36431941564739</c:v>
                </c:pt>
                <c:pt idx="14">
                  <c:v>72.30371399239293</c:v>
                </c:pt>
                <c:pt idx="15">
                  <c:v>71.74304401342124</c:v>
                </c:pt>
                <c:pt idx="16">
                  <c:v>71.58933103825325</c:v>
                </c:pt>
                <c:pt idx="17">
                  <c:v>69.42001473449497</c:v>
                </c:pt>
                <c:pt idx="18">
                  <c:v>68.44415785992288</c:v>
                </c:pt>
                <c:pt idx="19">
                  <c:v>68.41067939434649</c:v>
                </c:pt>
                <c:pt idx="20">
                  <c:v>67.56827241500174</c:v>
                </c:pt>
                <c:pt idx="21">
                  <c:v>65.86222947994393</c:v>
                </c:pt>
                <c:pt idx="22">
                  <c:v>64.09869241900643</c:v>
                </c:pt>
                <c:pt idx="23">
                  <c:v>63.3779516784194</c:v>
                </c:pt>
                <c:pt idx="24">
                  <c:v>61.88713936179284</c:v>
                </c:pt>
                <c:pt idx="25">
                  <c:v>61.76271574121388</c:v>
                </c:pt>
                <c:pt idx="26">
                  <c:v>59.32860965336189</c:v>
                </c:pt>
                <c:pt idx="27">
                  <c:v>56.72369149915233</c:v>
                </c:pt>
                <c:pt idx="28">
                  <c:v>54.250930043129884</c:v>
                </c:pt>
                <c:pt idx="29">
                  <c:v>53.32738215070918</c:v>
                </c:pt>
                <c:pt idx="30">
                  <c:v>52.21866323445445</c:v>
                </c:pt>
                <c:pt idx="31">
                  <c:v>48.09805990919757</c:v>
                </c:pt>
                <c:pt idx="32">
                  <c:v>46.40216076326755</c:v>
                </c:pt>
                <c:pt idx="33">
                  <c:v>46.21553348439251</c:v>
                </c:pt>
                <c:pt idx="34">
                  <c:v>45.74390279910416</c:v>
                </c:pt>
                <c:pt idx="35">
                  <c:v>44.84162576962263</c:v>
                </c:pt>
                <c:pt idx="36">
                  <c:v>43.10267827349217</c:v>
                </c:pt>
                <c:pt idx="37">
                  <c:v>42.97330244156365</c:v>
                </c:pt>
                <c:pt idx="38">
                  <c:v>40.68454660640042</c:v>
                </c:pt>
                <c:pt idx="39">
                  <c:v>33.80111512799604</c:v>
                </c:pt>
                <c:pt idx="40">
                  <c:v>32.89995852880872</c:v>
                </c:pt>
                <c:pt idx="41">
                  <c:v>31.89969014273999</c:v>
                </c:pt>
                <c:pt idx="42">
                  <c:v>30.670127114709555</c:v>
                </c:pt>
                <c:pt idx="43">
                  <c:v>27.83338673250897</c:v>
                </c:pt>
                <c:pt idx="44">
                  <c:v>26.759997723739627</c:v>
                </c:pt>
                <c:pt idx="45">
                  <c:v>22.75577649924747</c:v>
                </c:pt>
                <c:pt idx="46">
                  <c:v>22.465177698223915</c:v>
                </c:pt>
                <c:pt idx="47">
                  <c:v>22.001936332845375</c:v>
                </c:pt>
                <c:pt idx="48">
                  <c:v>21.98604938651245</c:v>
                </c:pt>
                <c:pt idx="49">
                  <c:v>20.971198748727925</c:v>
                </c:pt>
                <c:pt idx="50">
                  <c:v>20.696985670544098</c:v>
                </c:pt>
                <c:pt idx="51">
                  <c:v>20.627424805354664</c:v>
                </c:pt>
                <c:pt idx="52">
                  <c:v>20.059639506836824</c:v>
                </c:pt>
                <c:pt idx="53">
                  <c:v>18.3135710626261</c:v>
                </c:pt>
                <c:pt idx="54">
                  <c:v>18.133493202276753</c:v>
                </c:pt>
                <c:pt idx="55">
                  <c:v>11.383545171538344</c:v>
                </c:pt>
                <c:pt idx="56">
                  <c:v>10.989018599140277</c:v>
                </c:pt>
                <c:pt idx="57">
                  <c:v>10.28802818446366</c:v>
                </c:pt>
                <c:pt idx="58">
                  <c:v>7.586140100227778</c:v>
                </c:pt>
                <c:pt idx="59">
                  <c:v>6.936758694827394</c:v>
                </c:pt>
                <c:pt idx="60">
                  <c:v>6.908203058694773</c:v>
                </c:pt>
                <c:pt idx="61">
                  <c:v>0.8707963949049713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脾胃科消化科合并</c:v>
                </c:pt>
                <c:pt idx="2">
                  <c:v>康复科</c:v>
                </c:pt>
                <c:pt idx="3">
                  <c:v>周围血管科</c:v>
                </c:pt>
                <c:pt idx="4">
                  <c:v>肾脏内科</c:v>
                </c:pt>
                <c:pt idx="5">
                  <c:v>关节骨科</c:v>
                </c:pt>
                <c:pt idx="6">
                  <c:v>脑病三科</c:v>
                </c:pt>
                <c:pt idx="7">
                  <c:v>心病四科</c:v>
                </c:pt>
                <c:pt idx="8">
                  <c:v>泌尿外科</c:v>
                </c:pt>
                <c:pt idx="9">
                  <c:v>心病一科</c:v>
                </c:pt>
                <c:pt idx="10">
                  <c:v>神经内科</c:v>
                </c:pt>
                <c:pt idx="11">
                  <c:v>内分泌科</c:v>
                </c:pt>
                <c:pt idx="12">
                  <c:v>东区肾病科</c:v>
                </c:pt>
                <c:pt idx="13">
                  <c:v>东区重症医学科</c:v>
                </c:pt>
                <c:pt idx="14">
                  <c:v>西区重症医学科</c:v>
                </c:pt>
                <c:pt idx="15">
                  <c:v>针灸科</c:v>
                </c:pt>
                <c:pt idx="16">
                  <c:v>脾胃病科</c:v>
                </c:pt>
                <c:pt idx="17">
                  <c:v>医院</c:v>
                </c:pt>
                <c:pt idx="18">
                  <c:v>产科</c:v>
                </c:pt>
                <c:pt idx="19">
                  <c:v>肝病科</c:v>
                </c:pt>
                <c:pt idx="20">
                  <c:v>男科</c:v>
                </c:pt>
                <c:pt idx="21">
                  <c:v>微创骨科</c:v>
                </c:pt>
                <c:pt idx="22">
                  <c:v>身心医学科</c:v>
                </c:pt>
                <c:pt idx="23">
                  <c:v>口腔科</c:v>
                </c:pt>
                <c:pt idx="24">
                  <c:v>小儿骨科</c:v>
                </c:pt>
                <c:pt idx="25">
                  <c:v>乳腺甲状腺外科</c:v>
                </c:pt>
                <c:pt idx="26">
                  <c:v>眼科</c:v>
                </c:pt>
                <c:pt idx="27">
                  <c:v>妇科妇二科合并</c:v>
                </c:pt>
                <c:pt idx="28">
                  <c:v>肝胆外科</c:v>
                </c:pt>
                <c:pt idx="29">
                  <c:v>中医外治中心</c:v>
                </c:pt>
                <c:pt idx="30">
                  <c:v>小儿推拿科</c:v>
                </c:pt>
                <c:pt idx="31">
                  <c:v>综合内科</c:v>
                </c:pt>
                <c:pt idx="32">
                  <c:v>心病二科</c:v>
                </c:pt>
                <c:pt idx="33">
                  <c:v>重症医学科</c:v>
                </c:pt>
                <c:pt idx="34">
                  <c:v>肿瘤内科</c:v>
                </c:pt>
                <c:pt idx="35">
                  <c:v>肾病科</c:v>
                </c:pt>
                <c:pt idx="36">
                  <c:v>治未病中心</c:v>
                </c:pt>
                <c:pt idx="37">
                  <c:v>心血管内科</c:v>
                </c:pt>
                <c:pt idx="38">
                  <c:v>老年医学科</c:v>
                </c:pt>
                <c:pt idx="39">
                  <c:v>消化内科</c:v>
                </c:pt>
                <c:pt idx="40">
                  <c:v>推拿科</c:v>
                </c:pt>
                <c:pt idx="41">
                  <c:v>风湿病科</c:v>
                </c:pt>
                <c:pt idx="42">
                  <c:v>神经外科</c:v>
                </c:pt>
                <c:pt idx="43">
                  <c:v>呼吸内科</c:v>
                </c:pt>
                <c:pt idx="44">
                  <c:v>皮肤科</c:v>
                </c:pt>
                <c:pt idx="45">
                  <c:v>创伤骨科</c:v>
                </c:pt>
                <c:pt idx="46">
                  <c:v>儿科</c:v>
                </c:pt>
                <c:pt idx="47">
                  <c:v>血液科</c:v>
                </c:pt>
                <c:pt idx="48">
                  <c:v>心病三科</c:v>
                </c:pt>
                <c:pt idx="49">
                  <c:v>显微骨科</c:v>
                </c:pt>
                <c:pt idx="50">
                  <c:v>耳鼻喉科</c:v>
                </c:pt>
                <c:pt idx="51">
                  <c:v>脊柱骨科</c:v>
                </c:pt>
                <c:pt idx="52">
                  <c:v>运动损伤骨科</c:v>
                </c:pt>
                <c:pt idx="53">
                  <c:v>妇二科</c:v>
                </c:pt>
                <c:pt idx="54">
                  <c:v>脑病二科</c:v>
                </c:pt>
                <c:pt idx="55">
                  <c:v>脑病一科</c:v>
                </c:pt>
                <c:pt idx="56">
                  <c:v>普通外科</c:v>
                </c:pt>
                <c:pt idx="57">
                  <c:v>骨科</c:v>
                </c:pt>
                <c:pt idx="58">
                  <c:v>妇科</c:v>
                </c:pt>
                <c:pt idx="59">
                  <c:v>美容皮肤科</c:v>
                </c:pt>
                <c:pt idx="60">
                  <c:v>肛肠科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99.03903179729545</c:v>
                </c:pt>
                <c:pt idx="2">
                  <c:v>97.36396190109147</c:v>
                </c:pt>
                <c:pt idx="3">
                  <c:v>93.60409368767142</c:v>
                </c:pt>
                <c:pt idx="4">
                  <c:v>90.08171217307974</c:v>
                </c:pt>
                <c:pt idx="5">
                  <c:v>84.00163638259762</c:v>
                </c:pt>
                <c:pt idx="6">
                  <c:v>81.05253649651735</c:v>
                </c:pt>
                <c:pt idx="7">
                  <c:v>78.92973137481061</c:v>
                </c:pt>
                <c:pt idx="8">
                  <c:v>77.65971825686464</c:v>
                </c:pt>
                <c:pt idx="9">
                  <c:v>77.5846929329034</c:v>
                </c:pt>
                <c:pt idx="10">
                  <c:v>77.40887198526859</c:v>
                </c:pt>
                <c:pt idx="11">
                  <c:v>76.70598282176765</c:v>
                </c:pt>
                <c:pt idx="12">
                  <c:v>75.70970766075804</c:v>
                </c:pt>
                <c:pt idx="13">
                  <c:v>75.57232349155214</c:v>
                </c:pt>
                <c:pt idx="14">
                  <c:v>74.8207621507465</c:v>
                </c:pt>
                <c:pt idx="15">
                  <c:v>74.4882377355898</c:v>
                </c:pt>
                <c:pt idx="16">
                  <c:v>72.67126852823722</c:v>
                </c:pt>
                <c:pt idx="17">
                  <c:v>66.89479420120801</c:v>
                </c:pt>
                <c:pt idx="18">
                  <c:v>66.22535229303709</c:v>
                </c:pt>
                <c:pt idx="19">
                  <c:v>65.3635580510502</c:v>
                </c:pt>
                <c:pt idx="20">
                  <c:v>63.35768538575204</c:v>
                </c:pt>
                <c:pt idx="21">
                  <c:v>61.569229889691385</c:v>
                </c:pt>
                <c:pt idx="22">
                  <c:v>61.240319939135446</c:v>
                </c:pt>
                <c:pt idx="23">
                  <c:v>61.10334858360168</c:v>
                </c:pt>
                <c:pt idx="24">
                  <c:v>60.796885923335964</c:v>
                </c:pt>
                <c:pt idx="25">
                  <c:v>60.185836114013554</c:v>
                </c:pt>
                <c:pt idx="26">
                  <c:v>58.69464814672338</c:v>
                </c:pt>
                <c:pt idx="27">
                  <c:v>56.62840894176122</c:v>
                </c:pt>
                <c:pt idx="28">
                  <c:v>51.99227301247844</c:v>
                </c:pt>
                <c:pt idx="29">
                  <c:v>46.532740562611764</c:v>
                </c:pt>
                <c:pt idx="30">
                  <c:v>44.77496796706049</c:v>
                </c:pt>
                <c:pt idx="31">
                  <c:v>44.50339411423306</c:v>
                </c:pt>
                <c:pt idx="32">
                  <c:v>42.01696539626974</c:v>
                </c:pt>
                <c:pt idx="33">
                  <c:v>41.350208843956636</c:v>
                </c:pt>
                <c:pt idx="34">
                  <c:v>40.39711001421705</c:v>
                </c:pt>
                <c:pt idx="35">
                  <c:v>40.18668343704338</c:v>
                </c:pt>
                <c:pt idx="36">
                  <c:v>40.02251227851244</c:v>
                </c:pt>
                <c:pt idx="37">
                  <c:v>37.80333360239821</c:v>
                </c:pt>
                <c:pt idx="38">
                  <c:v>34.623305280804495</c:v>
                </c:pt>
                <c:pt idx="39">
                  <c:v>32.985694904327644</c:v>
                </c:pt>
                <c:pt idx="40">
                  <c:v>32.94387335387268</c:v>
                </c:pt>
                <c:pt idx="41">
                  <c:v>32.323168008533415</c:v>
                </c:pt>
                <c:pt idx="42">
                  <c:v>31.567834646043842</c:v>
                </c:pt>
                <c:pt idx="43">
                  <c:v>31.25118788301737</c:v>
                </c:pt>
                <c:pt idx="44">
                  <c:v>28.075937546490472</c:v>
                </c:pt>
                <c:pt idx="45">
                  <c:v>25.329450246334112</c:v>
                </c:pt>
                <c:pt idx="46">
                  <c:v>24.38581870817421</c:v>
                </c:pt>
                <c:pt idx="47">
                  <c:v>24.143307687229168</c:v>
                </c:pt>
                <c:pt idx="48">
                  <c:v>23.22526704999351</c:v>
                </c:pt>
                <c:pt idx="49">
                  <c:v>22.714954508036964</c:v>
                </c:pt>
                <c:pt idx="50">
                  <c:v>20.731262880617187</c:v>
                </c:pt>
                <c:pt idx="51">
                  <c:v>18.947262631983733</c:v>
                </c:pt>
                <c:pt idx="52">
                  <c:v>16.58072515304092</c:v>
                </c:pt>
                <c:pt idx="53">
                  <c:v>16.5066930543372</c:v>
                </c:pt>
                <c:pt idx="54">
                  <c:v>13.271005910937832</c:v>
                </c:pt>
                <c:pt idx="55">
                  <c:v>10.611521440389128</c:v>
                </c:pt>
                <c:pt idx="56">
                  <c:v>10.099904084688385</c:v>
                </c:pt>
                <c:pt idx="57">
                  <c:v>9.647809308738223</c:v>
                </c:pt>
                <c:pt idx="58">
                  <c:v>5.85922073990492</c:v>
                </c:pt>
                <c:pt idx="59">
                  <c:v>2.980931255614115</c:v>
                </c:pt>
                <c:pt idx="60">
                  <c:v>1.217644424781831</c:v>
                </c:pt>
                <c:pt idx="61">
                  <c:v>0.7864026441757058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男科</c:v>
                </c:pt>
                <c:pt idx="1">
                  <c:v>耳鼻喉科</c:v>
                </c:pt>
                <c:pt idx="2">
                  <c:v>心病四科</c:v>
                </c:pt>
                <c:pt idx="3">
                  <c:v>肝病科</c:v>
                </c:pt>
                <c:pt idx="4">
                  <c:v>运动损伤骨科</c:v>
                </c:pt>
                <c:pt idx="5">
                  <c:v>产科</c:v>
                </c:pt>
                <c:pt idx="6">
                  <c:v>眼科</c:v>
                </c:pt>
                <c:pt idx="7">
                  <c:v>心血管内科</c:v>
                </c:pt>
                <c:pt idx="8">
                  <c:v>创伤骨科</c:v>
                </c:pt>
                <c:pt idx="9">
                  <c:v>妇二科</c:v>
                </c:pt>
                <c:pt idx="10">
                  <c:v>血液科</c:v>
                </c:pt>
                <c:pt idx="11">
                  <c:v>心病一科</c:v>
                </c:pt>
                <c:pt idx="12">
                  <c:v>美容皮肤科</c:v>
                </c:pt>
                <c:pt idx="13">
                  <c:v>皮肤科</c:v>
                </c:pt>
                <c:pt idx="14">
                  <c:v>脑病三科</c:v>
                </c:pt>
                <c:pt idx="15">
                  <c:v>消化内科</c:v>
                </c:pt>
                <c:pt idx="16">
                  <c:v>肛肠科</c:v>
                </c:pt>
                <c:pt idx="17">
                  <c:v>肝胆外科</c:v>
                </c:pt>
                <c:pt idx="18">
                  <c:v>乳腺甲状腺外科</c:v>
                </c:pt>
                <c:pt idx="19">
                  <c:v>东区重症医学科</c:v>
                </c:pt>
                <c:pt idx="20">
                  <c:v>小儿推拿科</c:v>
                </c:pt>
                <c:pt idx="21">
                  <c:v>心病三科</c:v>
                </c:pt>
                <c:pt idx="22">
                  <c:v>推拿科</c:v>
                </c:pt>
                <c:pt idx="23">
                  <c:v>神经外科</c:v>
                </c:pt>
                <c:pt idx="24">
                  <c:v>肾病科</c:v>
                </c:pt>
                <c:pt idx="25">
                  <c:v>骨科</c:v>
                </c:pt>
                <c:pt idx="26">
                  <c:v>儿科</c:v>
                </c:pt>
                <c:pt idx="27">
                  <c:v>西区重症医学科</c:v>
                </c:pt>
                <c:pt idx="28">
                  <c:v>肾脏内科</c:v>
                </c:pt>
                <c:pt idx="29">
                  <c:v>关节骨科</c:v>
                </c:pt>
                <c:pt idx="30">
                  <c:v>呼吸内科</c:v>
                </c:pt>
                <c:pt idx="31">
                  <c:v>康复科</c:v>
                </c:pt>
                <c:pt idx="32">
                  <c:v>周围血管科</c:v>
                </c:pt>
                <c:pt idx="33">
                  <c:v>脑病二科</c:v>
                </c:pt>
                <c:pt idx="34">
                  <c:v>普通外科</c:v>
                </c:pt>
                <c:pt idx="35">
                  <c:v>中医经典科</c:v>
                </c:pt>
                <c:pt idx="36">
                  <c:v>治未病中心</c:v>
                </c:pt>
                <c:pt idx="37">
                  <c:v>妇科</c:v>
                </c:pt>
                <c:pt idx="38">
                  <c:v>泌尿外科</c:v>
                </c:pt>
                <c:pt idx="39">
                  <c:v>内分泌科</c:v>
                </c:pt>
                <c:pt idx="40">
                  <c:v>重症医学科</c:v>
                </c:pt>
                <c:pt idx="41">
                  <c:v>医院</c:v>
                </c:pt>
                <c:pt idx="42">
                  <c:v>心病二科</c:v>
                </c:pt>
                <c:pt idx="43">
                  <c:v>风湿病科</c:v>
                </c:pt>
                <c:pt idx="44">
                  <c:v>微创骨科</c:v>
                </c:pt>
                <c:pt idx="45">
                  <c:v>妇科妇二科合并</c:v>
                </c:pt>
                <c:pt idx="46">
                  <c:v>神经内科</c:v>
                </c:pt>
                <c:pt idx="47">
                  <c:v>身心医学科</c:v>
                </c:pt>
                <c:pt idx="48">
                  <c:v>口腔科</c:v>
                </c:pt>
                <c:pt idx="49">
                  <c:v>老年医学科</c:v>
                </c:pt>
                <c:pt idx="50">
                  <c:v>肿瘤内科</c:v>
                </c:pt>
                <c:pt idx="51">
                  <c:v>脾胃病科</c:v>
                </c:pt>
                <c:pt idx="52">
                  <c:v>胸外科</c:v>
                </c:pt>
                <c:pt idx="53">
                  <c:v>脾胃科消化科合并</c:v>
                </c:pt>
                <c:pt idx="54">
                  <c:v>综合内科</c:v>
                </c:pt>
                <c:pt idx="55">
                  <c:v>脑病一科</c:v>
                </c:pt>
                <c:pt idx="56">
                  <c:v>小儿骨科</c:v>
                </c:pt>
                <c:pt idx="57">
                  <c:v>显微骨科</c:v>
                </c:pt>
                <c:pt idx="58">
                  <c:v>东区肾病科</c:v>
                </c:pt>
                <c:pt idx="59">
                  <c:v>针灸科</c:v>
                </c:pt>
                <c:pt idx="60">
                  <c:v>脊柱骨科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99.42240355353249</c:v>
                </c:pt>
                <c:pt idx="2">
                  <c:v>98.77609967015094</c:v>
                </c:pt>
                <c:pt idx="3">
                  <c:v>95.7603412074075</c:v>
                </c:pt>
                <c:pt idx="4">
                  <c:v>94.37597329702656</c:v>
                </c:pt>
                <c:pt idx="5">
                  <c:v>93.21071347060389</c:v>
                </c:pt>
                <c:pt idx="6">
                  <c:v>90.78852179181604</c:v>
                </c:pt>
                <c:pt idx="7">
                  <c:v>89.18439185925503</c:v>
                </c:pt>
                <c:pt idx="8">
                  <c:v>86.39067164377578</c:v>
                </c:pt>
                <c:pt idx="9">
                  <c:v>86.18375329846182</c:v>
                </c:pt>
                <c:pt idx="10">
                  <c:v>84.34233074876717</c:v>
                </c:pt>
                <c:pt idx="11">
                  <c:v>83.52570157751568</c:v>
                </c:pt>
                <c:pt idx="12">
                  <c:v>80.30333447015056</c:v>
                </c:pt>
                <c:pt idx="13">
                  <c:v>77.0844520379703</c:v>
                </c:pt>
                <c:pt idx="14">
                  <c:v>74.13275736135586</c:v>
                </c:pt>
                <c:pt idx="15">
                  <c:v>68.73382053233296</c:v>
                </c:pt>
                <c:pt idx="16">
                  <c:v>68.14388518867781</c:v>
                </c:pt>
                <c:pt idx="17">
                  <c:v>68.11327130310484</c:v>
                </c:pt>
                <c:pt idx="18">
                  <c:v>68.1035859108761</c:v>
                </c:pt>
                <c:pt idx="19">
                  <c:v>67.60567883017781</c:v>
                </c:pt>
                <c:pt idx="20">
                  <c:v>67.33725280733545</c:v>
                </c:pt>
                <c:pt idx="21">
                  <c:v>66.78942988129998</c:v>
                </c:pt>
                <c:pt idx="22">
                  <c:v>65.16597428649585</c:v>
                </c:pt>
                <c:pt idx="23">
                  <c:v>60.43605512971429</c:v>
                </c:pt>
                <c:pt idx="24">
                  <c:v>59.37232167702919</c:v>
                </c:pt>
                <c:pt idx="25">
                  <c:v>59.124416524874164</c:v>
                </c:pt>
                <c:pt idx="26">
                  <c:v>58.20183745823048</c:v>
                </c:pt>
                <c:pt idx="27">
                  <c:v>55.158217115483566</c:v>
                </c:pt>
                <c:pt idx="28">
                  <c:v>52.08521173898083</c:v>
                </c:pt>
                <c:pt idx="29">
                  <c:v>51.45511892461685</c:v>
                </c:pt>
                <c:pt idx="30">
                  <c:v>50.747641972132726</c:v>
                </c:pt>
                <c:pt idx="31">
                  <c:v>50.20939285239061</c:v>
                </c:pt>
                <c:pt idx="32">
                  <c:v>49.479519919787286</c:v>
                </c:pt>
                <c:pt idx="33">
                  <c:v>48.39597331677484</c:v>
                </c:pt>
                <c:pt idx="34">
                  <c:v>46.30346371222676</c:v>
                </c:pt>
                <c:pt idx="35">
                  <c:v>43.096078877860556</c:v>
                </c:pt>
                <c:pt idx="36">
                  <c:v>42.77462963140447</c:v>
                </c:pt>
                <c:pt idx="37">
                  <c:v>41.77089102096367</c:v>
                </c:pt>
                <c:pt idx="38">
                  <c:v>41.72392538478539</c:v>
                </c:pt>
                <c:pt idx="39">
                  <c:v>30.34080762048896</c:v>
                </c:pt>
                <c:pt idx="40">
                  <c:v>28.658032516792453</c:v>
                </c:pt>
                <c:pt idx="41">
                  <c:v>28.46774015078354</c:v>
                </c:pt>
                <c:pt idx="42">
                  <c:v>26.616851513772314</c:v>
                </c:pt>
                <c:pt idx="43">
                  <c:v>26.592493660544495</c:v>
                </c:pt>
                <c:pt idx="44">
                  <c:v>26.124326575346426</c:v>
                </c:pt>
                <c:pt idx="45">
                  <c:v>24.85090382123264</c:v>
                </c:pt>
                <c:pt idx="46">
                  <c:v>21.68531360612016</c:v>
                </c:pt>
                <c:pt idx="47">
                  <c:v>21.23236497453247</c:v>
                </c:pt>
                <c:pt idx="48">
                  <c:v>21.14759426254911</c:v>
                </c:pt>
                <c:pt idx="49">
                  <c:v>19.976211528877833</c:v>
                </c:pt>
                <c:pt idx="50">
                  <c:v>16.35155390273583</c:v>
                </c:pt>
                <c:pt idx="51">
                  <c:v>14.97278968376091</c:v>
                </c:pt>
                <c:pt idx="52">
                  <c:v>14.331774564320751</c:v>
                </c:pt>
                <c:pt idx="53">
                  <c:v>13.836675705867886</c:v>
                </c:pt>
                <c:pt idx="54">
                  <c:v>12.728780865050016</c:v>
                </c:pt>
                <c:pt idx="55">
                  <c:v>11.419203049239568</c:v>
                </c:pt>
                <c:pt idx="56">
                  <c:v>11.296687436482689</c:v>
                </c:pt>
                <c:pt idx="57">
                  <c:v>5.7748976240109355</c:v>
                </c:pt>
                <c:pt idx="58">
                  <c:v>4.5516421427192855</c:v>
                </c:pt>
                <c:pt idx="59">
                  <c:v>2.8592212053256674</c:v>
                </c:pt>
                <c:pt idx="60">
                  <c:v>2.4339383553722955</c:v>
                </c:pt>
                <c:pt idx="61">
                  <c:v>1.9660884911949121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胸外科</c:v>
                </c:pt>
                <c:pt idx="2">
                  <c:v>综合内科</c:v>
                </c:pt>
                <c:pt idx="3">
                  <c:v>泌尿外科</c:v>
                </c:pt>
                <c:pt idx="4">
                  <c:v>乳腺甲状腺外科</c:v>
                </c:pt>
                <c:pt idx="5">
                  <c:v>脑病一科</c:v>
                </c:pt>
                <c:pt idx="6">
                  <c:v>西区重症医学科</c:v>
                </c:pt>
                <c:pt idx="7">
                  <c:v>显微骨科</c:v>
                </c:pt>
                <c:pt idx="8">
                  <c:v>普通外科</c:v>
                </c:pt>
                <c:pt idx="9">
                  <c:v>东区肾病科</c:v>
                </c:pt>
                <c:pt idx="10">
                  <c:v>心病四科</c:v>
                </c:pt>
                <c:pt idx="11">
                  <c:v>男科</c:v>
                </c:pt>
                <c:pt idx="12">
                  <c:v>妇科</c:v>
                </c:pt>
                <c:pt idx="13">
                  <c:v>中医经典科</c:v>
                </c:pt>
                <c:pt idx="14">
                  <c:v>推拿科</c:v>
                </c:pt>
                <c:pt idx="15">
                  <c:v>耳鼻喉科</c:v>
                </c:pt>
                <c:pt idx="16">
                  <c:v>身心医学科</c:v>
                </c:pt>
                <c:pt idx="17">
                  <c:v>心病三科</c:v>
                </c:pt>
                <c:pt idx="18">
                  <c:v>消化内科</c:v>
                </c:pt>
                <c:pt idx="19">
                  <c:v>内分泌科</c:v>
                </c:pt>
                <c:pt idx="20">
                  <c:v>呼吸内科</c:v>
                </c:pt>
                <c:pt idx="21">
                  <c:v>微创骨科</c:v>
                </c:pt>
                <c:pt idx="22">
                  <c:v>肝病科</c:v>
                </c:pt>
                <c:pt idx="23">
                  <c:v>妇二科</c:v>
                </c:pt>
                <c:pt idx="24">
                  <c:v>心病一科</c:v>
                </c:pt>
                <c:pt idx="25">
                  <c:v>眼科</c:v>
                </c:pt>
                <c:pt idx="26">
                  <c:v>脾胃科消化科合并</c:v>
                </c:pt>
                <c:pt idx="27">
                  <c:v>小儿推拿科</c:v>
                </c:pt>
                <c:pt idx="28">
                  <c:v>产科</c:v>
                </c:pt>
                <c:pt idx="29">
                  <c:v>康复科</c:v>
                </c:pt>
                <c:pt idx="30">
                  <c:v>神经内科</c:v>
                </c:pt>
                <c:pt idx="31">
                  <c:v>脑病二科</c:v>
                </c:pt>
                <c:pt idx="32">
                  <c:v>中医外治中心</c:v>
                </c:pt>
                <c:pt idx="33">
                  <c:v>美容皮肤科</c:v>
                </c:pt>
                <c:pt idx="34">
                  <c:v>肾病科</c:v>
                </c:pt>
                <c:pt idx="35">
                  <c:v>小儿骨科</c:v>
                </c:pt>
                <c:pt idx="36">
                  <c:v>肝胆外科</c:v>
                </c:pt>
                <c:pt idx="37">
                  <c:v>肾脏内科</c:v>
                </c:pt>
                <c:pt idx="38">
                  <c:v>周围血管科</c:v>
                </c:pt>
                <c:pt idx="39">
                  <c:v>儿科</c:v>
                </c:pt>
                <c:pt idx="40">
                  <c:v>脾胃病科</c:v>
                </c:pt>
                <c:pt idx="41">
                  <c:v>东区重症医学科</c:v>
                </c:pt>
                <c:pt idx="42">
                  <c:v>妇科妇二科合并</c:v>
                </c:pt>
                <c:pt idx="43">
                  <c:v>肿瘤内科</c:v>
                </c:pt>
                <c:pt idx="44">
                  <c:v>皮肤科</c:v>
                </c:pt>
                <c:pt idx="45">
                  <c:v>运动损伤骨科</c:v>
                </c:pt>
                <c:pt idx="46">
                  <c:v>血液科</c:v>
                </c:pt>
                <c:pt idx="47">
                  <c:v>神经外科</c:v>
                </c:pt>
                <c:pt idx="48">
                  <c:v>老年医学科</c:v>
                </c:pt>
                <c:pt idx="49">
                  <c:v>关节骨科</c:v>
                </c:pt>
                <c:pt idx="50">
                  <c:v>风湿病科</c:v>
                </c:pt>
                <c:pt idx="51">
                  <c:v>治未病中心</c:v>
                </c:pt>
                <c:pt idx="52">
                  <c:v>创伤骨科</c:v>
                </c:pt>
                <c:pt idx="53">
                  <c:v>心病二科</c:v>
                </c:pt>
                <c:pt idx="54">
                  <c:v>口腔科</c:v>
                </c:pt>
                <c:pt idx="55">
                  <c:v>心血管内科</c:v>
                </c:pt>
                <c:pt idx="56">
                  <c:v>脊柱骨科</c:v>
                </c:pt>
                <c:pt idx="57">
                  <c:v>肛肠科</c:v>
                </c:pt>
                <c:pt idx="58">
                  <c:v>重症医学科</c:v>
                </c:pt>
                <c:pt idx="59">
                  <c:v>针灸科</c:v>
                </c:pt>
                <c:pt idx="60">
                  <c:v>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98.7326666804216</c:v>
                </c:pt>
                <c:pt idx="2">
                  <c:v>96.14626234821202</c:v>
                </c:pt>
                <c:pt idx="3">
                  <c:v>94.37748933520427</c:v>
                </c:pt>
                <c:pt idx="4">
                  <c:v>93.90201688853787</c:v>
                </c:pt>
                <c:pt idx="5">
                  <c:v>92.60842139816101</c:v>
                </c:pt>
                <c:pt idx="6">
                  <c:v>91.20700014476354</c:v>
                </c:pt>
                <c:pt idx="7">
                  <c:v>90.74024272030408</c:v>
                </c:pt>
                <c:pt idx="8">
                  <c:v>90.33898124119571</c:v>
                </c:pt>
                <c:pt idx="9">
                  <c:v>89.27032388546196</c:v>
                </c:pt>
                <c:pt idx="10">
                  <c:v>89.00074256552655</c:v>
                </c:pt>
                <c:pt idx="11">
                  <c:v>88.06213554759756</c:v>
                </c:pt>
                <c:pt idx="12">
                  <c:v>87.64774590371395</c:v>
                </c:pt>
                <c:pt idx="13">
                  <c:v>87.26859735207907</c:v>
                </c:pt>
                <c:pt idx="14">
                  <c:v>83.48663112628195</c:v>
                </c:pt>
                <c:pt idx="15">
                  <c:v>83.02466382878939</c:v>
                </c:pt>
                <c:pt idx="16">
                  <c:v>82.11569918889762</c:v>
                </c:pt>
                <c:pt idx="17">
                  <c:v>80.70882717990449</c:v>
                </c:pt>
                <c:pt idx="18">
                  <c:v>79.06153877813982</c:v>
                </c:pt>
                <c:pt idx="19">
                  <c:v>78.44029676117518</c:v>
                </c:pt>
                <c:pt idx="20">
                  <c:v>77.4042101173322</c:v>
                </c:pt>
                <c:pt idx="21">
                  <c:v>76.57949180845654</c:v>
                </c:pt>
                <c:pt idx="22">
                  <c:v>74.79561957080743</c:v>
                </c:pt>
                <c:pt idx="23">
                  <c:v>74.38798948436475</c:v>
                </c:pt>
                <c:pt idx="24">
                  <c:v>72.97307728602172</c:v>
                </c:pt>
                <c:pt idx="25">
                  <c:v>67.43817917201442</c:v>
                </c:pt>
                <c:pt idx="26">
                  <c:v>67.15116817915424</c:v>
                </c:pt>
                <c:pt idx="27">
                  <c:v>62.273508414873774</c:v>
                </c:pt>
                <c:pt idx="28">
                  <c:v>59.390690489099974</c:v>
                </c:pt>
                <c:pt idx="29">
                  <c:v>59.32352467780436</c:v>
                </c:pt>
                <c:pt idx="30">
                  <c:v>58.484757493512355</c:v>
                </c:pt>
                <c:pt idx="31">
                  <c:v>56.95246335487704</c:v>
                </c:pt>
                <c:pt idx="32">
                  <c:v>56.82025669928727</c:v>
                </c:pt>
                <c:pt idx="33">
                  <c:v>55.44128820736144</c:v>
                </c:pt>
                <c:pt idx="34">
                  <c:v>52.31073022198824</c:v>
                </c:pt>
                <c:pt idx="35">
                  <c:v>49.06516434667315</c:v>
                </c:pt>
                <c:pt idx="36">
                  <c:v>48.3720074802289</c:v>
                </c:pt>
                <c:pt idx="37">
                  <c:v>43.93687145507399</c:v>
                </c:pt>
                <c:pt idx="38">
                  <c:v>43.35071619396657</c:v>
                </c:pt>
                <c:pt idx="39">
                  <c:v>41.20405196038325</c:v>
                </c:pt>
                <c:pt idx="40">
                  <c:v>35.16477580019819</c:v>
                </c:pt>
                <c:pt idx="41">
                  <c:v>32.37950758148809</c:v>
                </c:pt>
                <c:pt idx="42">
                  <c:v>30.511585219156032</c:v>
                </c:pt>
                <c:pt idx="43">
                  <c:v>30.15617211950032</c:v>
                </c:pt>
                <c:pt idx="44">
                  <c:v>29.380041100848878</c:v>
                </c:pt>
                <c:pt idx="45">
                  <c:v>27.421869247787445</c:v>
                </c:pt>
                <c:pt idx="46">
                  <c:v>26.705268185859975</c:v>
                </c:pt>
                <c:pt idx="47">
                  <c:v>26.474532093454947</c:v>
                </c:pt>
                <c:pt idx="48">
                  <c:v>26.430519163601897</c:v>
                </c:pt>
                <c:pt idx="49">
                  <c:v>26.41953944491622</c:v>
                </c:pt>
                <c:pt idx="50">
                  <c:v>22.214174215843254</c:v>
                </c:pt>
                <c:pt idx="51">
                  <c:v>20.65549464544938</c:v>
                </c:pt>
                <c:pt idx="52">
                  <c:v>18.028922983578852</c:v>
                </c:pt>
                <c:pt idx="53">
                  <c:v>12.86881708617212</c:v>
                </c:pt>
                <c:pt idx="54">
                  <c:v>11.278289680744958</c:v>
                </c:pt>
                <c:pt idx="55">
                  <c:v>9.359595626393752</c:v>
                </c:pt>
                <c:pt idx="56">
                  <c:v>8.567552115139007</c:v>
                </c:pt>
                <c:pt idx="57">
                  <c:v>6.504010803785719</c:v>
                </c:pt>
                <c:pt idx="58">
                  <c:v>5.093156496512632</c:v>
                </c:pt>
                <c:pt idx="59">
                  <c:v>4.0054044342731885</c:v>
                </c:pt>
                <c:pt idx="60">
                  <c:v>2.8071277748296697</c:v>
                </c:pt>
                <c:pt idx="61">
                  <c:v>0.3152079333086231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内分泌科</c:v>
                </c:pt>
                <c:pt idx="1">
                  <c:v>消化内科</c:v>
                </c:pt>
                <c:pt idx="2">
                  <c:v>运动损伤骨科</c:v>
                </c:pt>
                <c:pt idx="3">
                  <c:v>周围血管科</c:v>
                </c:pt>
                <c:pt idx="4">
                  <c:v>肿瘤内科</c:v>
                </c:pt>
                <c:pt idx="5">
                  <c:v>中医外治中心</c:v>
                </c:pt>
                <c:pt idx="6">
                  <c:v>小儿骨科</c:v>
                </c:pt>
                <c:pt idx="7">
                  <c:v>脑病二科</c:v>
                </c:pt>
                <c:pt idx="8">
                  <c:v>呼吸内科</c:v>
                </c:pt>
                <c:pt idx="9">
                  <c:v>泌尿外科</c:v>
                </c:pt>
                <c:pt idx="10">
                  <c:v>神经内科</c:v>
                </c:pt>
                <c:pt idx="11">
                  <c:v>重症医学科</c:v>
                </c:pt>
                <c:pt idx="12">
                  <c:v>心血管内科</c:v>
                </c:pt>
                <c:pt idx="13">
                  <c:v>康复科</c:v>
                </c:pt>
                <c:pt idx="14">
                  <c:v>皮肤科</c:v>
                </c:pt>
                <c:pt idx="15">
                  <c:v>耳鼻喉科</c:v>
                </c:pt>
                <c:pt idx="16">
                  <c:v>心病三科</c:v>
                </c:pt>
                <c:pt idx="17">
                  <c:v>神经外科</c:v>
                </c:pt>
                <c:pt idx="18">
                  <c:v>普通外科</c:v>
                </c:pt>
                <c:pt idx="19">
                  <c:v>脑病三科</c:v>
                </c:pt>
                <c:pt idx="20">
                  <c:v>肛肠科</c:v>
                </c:pt>
                <c:pt idx="21">
                  <c:v>脑病一科</c:v>
                </c:pt>
                <c:pt idx="22">
                  <c:v>脾胃科消化科合并</c:v>
                </c:pt>
                <c:pt idx="23">
                  <c:v>胸外科</c:v>
                </c:pt>
                <c:pt idx="24">
                  <c:v>眼科</c:v>
                </c:pt>
                <c:pt idx="25">
                  <c:v>乳腺甲状腺外科</c:v>
                </c:pt>
                <c:pt idx="26">
                  <c:v>肾脏内科</c:v>
                </c:pt>
                <c:pt idx="27">
                  <c:v>脾胃病科</c:v>
                </c:pt>
                <c:pt idx="28">
                  <c:v>身心医学科</c:v>
                </c:pt>
                <c:pt idx="29">
                  <c:v>东区重症医学科</c:v>
                </c:pt>
                <c:pt idx="30">
                  <c:v>妇科妇二科合并</c:v>
                </c:pt>
                <c:pt idx="31">
                  <c:v>血液科</c:v>
                </c:pt>
                <c:pt idx="32">
                  <c:v>老年医学科</c:v>
                </c:pt>
                <c:pt idx="33">
                  <c:v>显微骨科</c:v>
                </c:pt>
                <c:pt idx="34">
                  <c:v>小儿推拿科</c:v>
                </c:pt>
                <c:pt idx="35">
                  <c:v>心病二科</c:v>
                </c:pt>
                <c:pt idx="36">
                  <c:v>男科</c:v>
                </c:pt>
                <c:pt idx="37">
                  <c:v>西区重症医学科</c:v>
                </c:pt>
                <c:pt idx="38">
                  <c:v>中医经典科</c:v>
                </c:pt>
                <c:pt idx="39">
                  <c:v>治未病中心</c:v>
                </c:pt>
                <c:pt idx="40">
                  <c:v>骨科</c:v>
                </c:pt>
                <c:pt idx="41">
                  <c:v>脊柱骨科</c:v>
                </c:pt>
                <c:pt idx="42">
                  <c:v>综合内科</c:v>
                </c:pt>
                <c:pt idx="43">
                  <c:v>美容皮肤科</c:v>
                </c:pt>
                <c:pt idx="44">
                  <c:v>关节骨科</c:v>
                </c:pt>
                <c:pt idx="45">
                  <c:v>心病四科</c:v>
                </c:pt>
                <c:pt idx="46">
                  <c:v>肾病科</c:v>
                </c:pt>
                <c:pt idx="47">
                  <c:v>东区肾病科</c:v>
                </c:pt>
                <c:pt idx="48">
                  <c:v>微创骨科</c:v>
                </c:pt>
                <c:pt idx="49">
                  <c:v>针灸科</c:v>
                </c:pt>
                <c:pt idx="50">
                  <c:v>肝病科</c:v>
                </c:pt>
                <c:pt idx="51">
                  <c:v>推拿科</c:v>
                </c:pt>
                <c:pt idx="52">
                  <c:v>妇科</c:v>
                </c:pt>
                <c:pt idx="53">
                  <c:v>风湿病科</c:v>
                </c:pt>
                <c:pt idx="54">
                  <c:v>儿科</c:v>
                </c:pt>
                <c:pt idx="55">
                  <c:v>心病一科</c:v>
                </c:pt>
                <c:pt idx="56">
                  <c:v>创伤骨科</c:v>
                </c:pt>
                <c:pt idx="57">
                  <c:v>口腔科</c:v>
                </c:pt>
                <c:pt idx="58">
                  <c:v>肝胆外科</c:v>
                </c:pt>
                <c:pt idx="59">
                  <c:v>妇二科</c:v>
                </c:pt>
                <c:pt idx="60">
                  <c:v>产科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95.87176371544852</c:v>
                </c:pt>
                <c:pt idx="1">
                  <c:v>95.65267733000597</c:v>
                </c:pt>
                <c:pt idx="2">
                  <c:v>92.72153827200793</c:v>
                </c:pt>
                <c:pt idx="3">
                  <c:v>90.34313332229524</c:v>
                </c:pt>
                <c:pt idx="4">
                  <c:v>87.16259623087292</c:v>
                </c:pt>
                <c:pt idx="5">
                  <c:v>86.14525139837245</c:v>
                </c:pt>
                <c:pt idx="6">
                  <c:v>83.83982122418267</c:v>
                </c:pt>
                <c:pt idx="7">
                  <c:v>83.69641894377952</c:v>
                </c:pt>
                <c:pt idx="8">
                  <c:v>82.20495388595552</c:v>
                </c:pt>
                <c:pt idx="9">
                  <c:v>82.0428866211705</c:v>
                </c:pt>
                <c:pt idx="10">
                  <c:v>81.38500143558056</c:v>
                </c:pt>
                <c:pt idx="11">
                  <c:v>79.6847163995075</c:v>
                </c:pt>
                <c:pt idx="12">
                  <c:v>78.89555243482782</c:v>
                </c:pt>
                <c:pt idx="13">
                  <c:v>77.4112598862921</c:v>
                </c:pt>
                <c:pt idx="14">
                  <c:v>72.87575946841488</c:v>
                </c:pt>
                <c:pt idx="15">
                  <c:v>72.33869431046121</c:v>
                </c:pt>
                <c:pt idx="16">
                  <c:v>68.15738839445937</c:v>
                </c:pt>
                <c:pt idx="17">
                  <c:v>65.14453060310021</c:v>
                </c:pt>
                <c:pt idx="18">
                  <c:v>61.81687130907096</c:v>
                </c:pt>
                <c:pt idx="19">
                  <c:v>60.65389602032516</c:v>
                </c:pt>
                <c:pt idx="20">
                  <c:v>60.43949432500184</c:v>
                </c:pt>
                <c:pt idx="21">
                  <c:v>60.11331787226415</c:v>
                </c:pt>
                <c:pt idx="22">
                  <c:v>60.00747987298429</c:v>
                </c:pt>
                <c:pt idx="23">
                  <c:v>58.29935588095203</c:v>
                </c:pt>
                <c:pt idx="24">
                  <c:v>57.21576694883088</c:v>
                </c:pt>
                <c:pt idx="25">
                  <c:v>56.984026902088594</c:v>
                </c:pt>
                <c:pt idx="26">
                  <c:v>56.16817746237965</c:v>
                </c:pt>
                <c:pt idx="27">
                  <c:v>53.36550811773617</c:v>
                </c:pt>
                <c:pt idx="28">
                  <c:v>49.6852965195995</c:v>
                </c:pt>
                <c:pt idx="29">
                  <c:v>46.54443710216576</c:v>
                </c:pt>
                <c:pt idx="30">
                  <c:v>43.67760698019916</c:v>
                </c:pt>
                <c:pt idx="31">
                  <c:v>41.941687845159926</c:v>
                </c:pt>
                <c:pt idx="32">
                  <c:v>40.81615965619982</c:v>
                </c:pt>
                <c:pt idx="33">
                  <c:v>39.003285791559875</c:v>
                </c:pt>
                <c:pt idx="34">
                  <c:v>37.812277567734355</c:v>
                </c:pt>
                <c:pt idx="35">
                  <c:v>36.825104474268144</c:v>
                </c:pt>
                <c:pt idx="36">
                  <c:v>36.478583564808396</c:v>
                </c:pt>
                <c:pt idx="37">
                  <c:v>36.24170992542095</c:v>
                </c:pt>
                <c:pt idx="38">
                  <c:v>36.149483475275915</c:v>
                </c:pt>
                <c:pt idx="39">
                  <c:v>32.34010393008755</c:v>
                </c:pt>
                <c:pt idx="40">
                  <c:v>29.092241286477403</c:v>
                </c:pt>
                <c:pt idx="41">
                  <c:v>27.070470551551786</c:v>
                </c:pt>
                <c:pt idx="42">
                  <c:v>26.246949525448017</c:v>
                </c:pt>
                <c:pt idx="43">
                  <c:v>26.206939630267968</c:v>
                </c:pt>
                <c:pt idx="44">
                  <c:v>24.38585131120692</c:v>
                </c:pt>
                <c:pt idx="45">
                  <c:v>23.70310462613179</c:v>
                </c:pt>
                <c:pt idx="46">
                  <c:v>22.66363680545693</c:v>
                </c:pt>
                <c:pt idx="47">
                  <c:v>20.9920698670929</c:v>
                </c:pt>
                <c:pt idx="48">
                  <c:v>20.369765314401576</c:v>
                </c:pt>
                <c:pt idx="49">
                  <c:v>19.879740551268355</c:v>
                </c:pt>
                <c:pt idx="50">
                  <c:v>19.850713900778373</c:v>
                </c:pt>
                <c:pt idx="51">
                  <c:v>18.03436204800224</c:v>
                </c:pt>
                <c:pt idx="52">
                  <c:v>15.525915524083045</c:v>
                </c:pt>
                <c:pt idx="53">
                  <c:v>15.144010772192939</c:v>
                </c:pt>
                <c:pt idx="54">
                  <c:v>13.280132327529891</c:v>
                </c:pt>
                <c:pt idx="55">
                  <c:v>10.962988524996087</c:v>
                </c:pt>
                <c:pt idx="56">
                  <c:v>8.362712398969286</c:v>
                </c:pt>
                <c:pt idx="57">
                  <c:v>6.994220660189132</c:v>
                </c:pt>
                <c:pt idx="58">
                  <c:v>5.577051683328227</c:v>
                </c:pt>
                <c:pt idx="59">
                  <c:v>2.0699079838015777</c:v>
                </c:pt>
                <c:pt idx="60">
                  <c:v>1.0307942890623645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小儿骨科</c:v>
                </c:pt>
                <c:pt idx="2">
                  <c:v>泌尿外科</c:v>
                </c:pt>
                <c:pt idx="3">
                  <c:v>消化内科</c:v>
                </c:pt>
                <c:pt idx="4">
                  <c:v>脑病二科</c:v>
                </c:pt>
                <c:pt idx="5">
                  <c:v>妇二科</c:v>
                </c:pt>
                <c:pt idx="6">
                  <c:v>肝病科</c:v>
                </c:pt>
                <c:pt idx="7">
                  <c:v>普通外科</c:v>
                </c:pt>
                <c:pt idx="8">
                  <c:v>心病一科</c:v>
                </c:pt>
                <c:pt idx="9">
                  <c:v>周围血管科</c:v>
                </c:pt>
                <c:pt idx="10">
                  <c:v>心血管内科</c:v>
                </c:pt>
                <c:pt idx="11">
                  <c:v>脊柱骨科</c:v>
                </c:pt>
                <c:pt idx="12">
                  <c:v>儿科</c:v>
                </c:pt>
                <c:pt idx="13">
                  <c:v>老年医学科</c:v>
                </c:pt>
                <c:pt idx="14">
                  <c:v>耳鼻喉科</c:v>
                </c:pt>
                <c:pt idx="15">
                  <c:v>风湿病科</c:v>
                </c:pt>
                <c:pt idx="16">
                  <c:v>心病二科</c:v>
                </c:pt>
                <c:pt idx="17">
                  <c:v>肾病科</c:v>
                </c:pt>
                <c:pt idx="18">
                  <c:v>肿瘤内科</c:v>
                </c:pt>
                <c:pt idx="19">
                  <c:v>脾胃科消化科合并</c:v>
                </c:pt>
                <c:pt idx="20">
                  <c:v>神经内科</c:v>
                </c:pt>
                <c:pt idx="21">
                  <c:v>心病三科</c:v>
                </c:pt>
                <c:pt idx="22">
                  <c:v>治未病中心</c:v>
                </c:pt>
                <c:pt idx="23">
                  <c:v>产科</c:v>
                </c:pt>
                <c:pt idx="24">
                  <c:v>小儿推拿科</c:v>
                </c:pt>
                <c:pt idx="25">
                  <c:v>创伤骨科</c:v>
                </c:pt>
                <c:pt idx="26">
                  <c:v>乳腺甲状腺外科</c:v>
                </c:pt>
                <c:pt idx="27">
                  <c:v>关节骨科</c:v>
                </c:pt>
                <c:pt idx="28">
                  <c:v>胸外科</c:v>
                </c:pt>
                <c:pt idx="29">
                  <c:v>身心医学科</c:v>
                </c:pt>
                <c:pt idx="30">
                  <c:v>综合内科</c:v>
                </c:pt>
                <c:pt idx="31">
                  <c:v>眼科</c:v>
                </c:pt>
                <c:pt idx="32">
                  <c:v>脾胃病科</c:v>
                </c:pt>
                <c:pt idx="33">
                  <c:v>皮肤科</c:v>
                </c:pt>
                <c:pt idx="34">
                  <c:v>东区肾病科</c:v>
                </c:pt>
                <c:pt idx="35">
                  <c:v>心病四科</c:v>
                </c:pt>
                <c:pt idx="36">
                  <c:v>呼吸内科</c:v>
                </c:pt>
                <c:pt idx="37">
                  <c:v>肛肠科</c:v>
                </c:pt>
                <c:pt idx="38">
                  <c:v>肾脏内科</c:v>
                </c:pt>
                <c:pt idx="39">
                  <c:v>中医外治中心</c:v>
                </c:pt>
                <c:pt idx="40">
                  <c:v>脑病三科</c:v>
                </c:pt>
                <c:pt idx="41">
                  <c:v>中医经典科</c:v>
                </c:pt>
                <c:pt idx="42">
                  <c:v>血液科</c:v>
                </c:pt>
                <c:pt idx="43">
                  <c:v>骨科</c:v>
                </c:pt>
                <c:pt idx="44">
                  <c:v>肝胆外科</c:v>
                </c:pt>
                <c:pt idx="45">
                  <c:v>重症医学科</c:v>
                </c:pt>
                <c:pt idx="46">
                  <c:v>显微骨科</c:v>
                </c:pt>
                <c:pt idx="47">
                  <c:v>西区重症医学科</c:v>
                </c:pt>
                <c:pt idx="48">
                  <c:v>运动损伤骨科</c:v>
                </c:pt>
                <c:pt idx="49">
                  <c:v>康复科</c:v>
                </c:pt>
                <c:pt idx="50">
                  <c:v>脑病一科</c:v>
                </c:pt>
                <c:pt idx="51">
                  <c:v>妇科妇二科合并</c:v>
                </c:pt>
                <c:pt idx="52">
                  <c:v>男科</c:v>
                </c:pt>
                <c:pt idx="53">
                  <c:v>内分泌科</c:v>
                </c:pt>
                <c:pt idx="54">
                  <c:v>微创骨科</c:v>
                </c:pt>
                <c:pt idx="55">
                  <c:v>妇科</c:v>
                </c:pt>
                <c:pt idx="56">
                  <c:v>美容皮肤科</c:v>
                </c:pt>
                <c:pt idx="57">
                  <c:v>针灸科</c:v>
                </c:pt>
                <c:pt idx="58">
                  <c:v>医院</c:v>
                </c:pt>
                <c:pt idx="59">
                  <c:v>推拿科</c:v>
                </c:pt>
                <c:pt idx="60">
                  <c:v>口腔科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66.13806722936988</c:v>
                </c:pt>
                <c:pt idx="2">
                  <c:v>42.425943047369806</c:v>
                </c:pt>
                <c:pt idx="3">
                  <c:v>30.996791069956206</c:v>
                </c:pt>
                <c:pt idx="4">
                  <c:v>27.544527574162345</c:v>
                </c:pt>
                <c:pt idx="5">
                  <c:v>26.62113835274852</c:v>
                </c:pt>
                <c:pt idx="6">
                  <c:v>26.25861256396605</c:v>
                </c:pt>
                <c:pt idx="7">
                  <c:v>25.584477772058264</c:v>
                </c:pt>
                <c:pt idx="8">
                  <c:v>22.197371963940693</c:v>
                </c:pt>
                <c:pt idx="9">
                  <c:v>21.64147234481816</c:v>
                </c:pt>
                <c:pt idx="10">
                  <c:v>20.38203425888621</c:v>
                </c:pt>
                <c:pt idx="11">
                  <c:v>17.141546467470477</c:v>
                </c:pt>
                <c:pt idx="12">
                  <c:v>17.135550599452813</c:v>
                </c:pt>
                <c:pt idx="13">
                  <c:v>16.784595756615786</c:v>
                </c:pt>
                <c:pt idx="14">
                  <c:v>16.467480238597126</c:v>
                </c:pt>
                <c:pt idx="15">
                  <c:v>16.328844149432598</c:v>
                </c:pt>
                <c:pt idx="16">
                  <c:v>13.818284971214533</c:v>
                </c:pt>
                <c:pt idx="17">
                  <c:v>12.92583951966651</c:v>
                </c:pt>
                <c:pt idx="18">
                  <c:v>11.950777718698575</c:v>
                </c:pt>
                <c:pt idx="19">
                  <c:v>10.018095724780853</c:v>
                </c:pt>
                <c:pt idx="20">
                  <c:v>9.808561958678155</c:v>
                </c:pt>
                <c:pt idx="21">
                  <c:v>8.644960532912556</c:v>
                </c:pt>
                <c:pt idx="22">
                  <c:v>8.605727217511332</c:v>
                </c:pt>
                <c:pt idx="23">
                  <c:v>6.668596842089398</c:v>
                </c:pt>
                <c:pt idx="24">
                  <c:v>6.388162251245466</c:v>
                </c:pt>
                <c:pt idx="25">
                  <c:v>6.3574699923745275</c:v>
                </c:pt>
                <c:pt idx="26">
                  <c:v>5.727609895587656</c:v>
                </c:pt>
                <c:pt idx="27">
                  <c:v>5.684358591672307</c:v>
                </c:pt>
                <c:pt idx="28">
                  <c:v>5.224615542963039</c:v>
                </c:pt>
                <c:pt idx="29">
                  <c:v>5.159986502601819</c:v>
                </c:pt>
                <c:pt idx="30">
                  <c:v>4.996748221141306</c:v>
                </c:pt>
                <c:pt idx="31">
                  <c:v>4.91136503086782</c:v>
                </c:pt>
                <c:pt idx="32">
                  <c:v>4.705952530514206</c:v>
                </c:pt>
                <c:pt idx="33">
                  <c:v>4.655182070201783</c:v>
                </c:pt>
                <c:pt idx="34">
                  <c:v>3.7946279459236867</c:v>
                </c:pt>
                <c:pt idx="35">
                  <c:v>3.32133952425209</c:v>
                </c:pt>
                <c:pt idx="36">
                  <c:v>3.3170610286833293</c:v>
                </c:pt>
                <c:pt idx="37">
                  <c:v>3.135837854229729</c:v>
                </c:pt>
                <c:pt idx="38">
                  <c:v>3.1101939111293384</c:v>
                </c:pt>
                <c:pt idx="39">
                  <c:v>3.0666543966797613</c:v>
                </c:pt>
                <c:pt idx="40">
                  <c:v>3.01307128957939</c:v>
                </c:pt>
                <c:pt idx="41">
                  <c:v>2.885564999238337</c:v>
                </c:pt>
                <c:pt idx="42">
                  <c:v>2.738960597221639</c:v>
                </c:pt>
                <c:pt idx="43">
                  <c:v>2.7137941489365844</c:v>
                </c:pt>
                <c:pt idx="44">
                  <c:v>2.6302381187060426</c:v>
                </c:pt>
                <c:pt idx="45">
                  <c:v>2.53746963005731</c:v>
                </c:pt>
                <c:pt idx="46">
                  <c:v>2.4647354414354825</c:v>
                </c:pt>
                <c:pt idx="47">
                  <c:v>2.4562094505250935</c:v>
                </c:pt>
                <c:pt idx="48">
                  <c:v>2.281673658690985</c:v>
                </c:pt>
                <c:pt idx="49">
                  <c:v>2.248217143887822</c:v>
                </c:pt>
                <c:pt idx="50">
                  <c:v>2.0209606511696223</c:v>
                </c:pt>
                <c:pt idx="51">
                  <c:v>2.018667304130645</c:v>
                </c:pt>
                <c:pt idx="52">
                  <c:v>1.8628988899344974</c:v>
                </c:pt>
                <c:pt idx="53">
                  <c:v>1.815164062526838</c:v>
                </c:pt>
                <c:pt idx="54">
                  <c:v>1.8149438372627802</c:v>
                </c:pt>
                <c:pt idx="55">
                  <c:v>1.8103382319847725</c:v>
                </c:pt>
                <c:pt idx="56">
                  <c:v>1.788816883434714</c:v>
                </c:pt>
                <c:pt idx="57">
                  <c:v>1.765735832227758</c:v>
                </c:pt>
                <c:pt idx="58">
                  <c:v>1.7527679118371071</c:v>
                </c:pt>
                <c:pt idx="59">
                  <c:v>1.7433584970276652</c:v>
                </c:pt>
                <c:pt idx="60">
                  <c:v>1.740838960349319</c:v>
                </c:pt>
                <c:pt idx="61">
                  <c:v>1.72335516778105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脾胃科消化科合并</c:v>
                </c:pt>
                <c:pt idx="2">
                  <c:v>脑病一科</c:v>
                </c:pt>
                <c:pt idx="3">
                  <c:v>心病四科</c:v>
                </c:pt>
                <c:pt idx="4">
                  <c:v>东区重症医学科</c:v>
                </c:pt>
                <c:pt idx="5">
                  <c:v>心病一科</c:v>
                </c:pt>
                <c:pt idx="6">
                  <c:v>肛肠科</c:v>
                </c:pt>
                <c:pt idx="7">
                  <c:v>产科</c:v>
                </c:pt>
                <c:pt idx="8">
                  <c:v>妇科</c:v>
                </c:pt>
                <c:pt idx="9">
                  <c:v>肝胆外科</c:v>
                </c:pt>
                <c:pt idx="10">
                  <c:v>显微骨科</c:v>
                </c:pt>
                <c:pt idx="11">
                  <c:v>风湿病科</c:v>
                </c:pt>
                <c:pt idx="12">
                  <c:v>针灸科</c:v>
                </c:pt>
                <c:pt idx="13">
                  <c:v>口腔科</c:v>
                </c:pt>
                <c:pt idx="14">
                  <c:v>骨科</c:v>
                </c:pt>
                <c:pt idx="15">
                  <c:v>综合内科</c:v>
                </c:pt>
                <c:pt idx="16">
                  <c:v>脑病二科</c:v>
                </c:pt>
                <c:pt idx="17">
                  <c:v>微创骨科</c:v>
                </c:pt>
                <c:pt idx="18">
                  <c:v>身心医学科</c:v>
                </c:pt>
                <c:pt idx="19">
                  <c:v>乳腺甲状腺外科</c:v>
                </c:pt>
                <c:pt idx="20">
                  <c:v>普通外科</c:v>
                </c:pt>
                <c:pt idx="21">
                  <c:v>妇科妇二科合并</c:v>
                </c:pt>
                <c:pt idx="22">
                  <c:v>小儿骨科</c:v>
                </c:pt>
                <c:pt idx="23">
                  <c:v>关节骨科</c:v>
                </c:pt>
                <c:pt idx="24">
                  <c:v>脾胃病科</c:v>
                </c:pt>
                <c:pt idx="25">
                  <c:v>重症医学科</c:v>
                </c:pt>
                <c:pt idx="26">
                  <c:v>神经内科</c:v>
                </c:pt>
                <c:pt idx="27">
                  <c:v>脊柱骨科</c:v>
                </c:pt>
                <c:pt idx="28">
                  <c:v>消化内科</c:v>
                </c:pt>
                <c:pt idx="29">
                  <c:v>眼科</c:v>
                </c:pt>
                <c:pt idx="30">
                  <c:v>心血管内科</c:v>
                </c:pt>
                <c:pt idx="31">
                  <c:v>内分泌科</c:v>
                </c:pt>
                <c:pt idx="32">
                  <c:v>肾脏内科</c:v>
                </c:pt>
                <c:pt idx="33">
                  <c:v>儿科</c:v>
                </c:pt>
                <c:pt idx="34">
                  <c:v>创伤骨科</c:v>
                </c:pt>
                <c:pt idx="35">
                  <c:v>推拿科</c:v>
                </c:pt>
                <c:pt idx="36">
                  <c:v>中医外治中心</c:v>
                </c:pt>
                <c:pt idx="37">
                  <c:v>东区肾病科</c:v>
                </c:pt>
                <c:pt idx="38">
                  <c:v>神经外科</c:v>
                </c:pt>
                <c:pt idx="39">
                  <c:v>中医经典科</c:v>
                </c:pt>
                <c:pt idx="40">
                  <c:v>皮肤科</c:v>
                </c:pt>
                <c:pt idx="41">
                  <c:v>小儿推拿科</c:v>
                </c:pt>
                <c:pt idx="42">
                  <c:v>康复科</c:v>
                </c:pt>
                <c:pt idx="43">
                  <c:v>治未病中心</c:v>
                </c:pt>
                <c:pt idx="44">
                  <c:v>老年医学科</c:v>
                </c:pt>
                <c:pt idx="45">
                  <c:v>耳鼻喉科</c:v>
                </c:pt>
                <c:pt idx="46">
                  <c:v>呼吸内科</c:v>
                </c:pt>
                <c:pt idx="47">
                  <c:v>肝病科</c:v>
                </c:pt>
                <c:pt idx="48">
                  <c:v>西区重症医学科</c:v>
                </c:pt>
                <c:pt idx="49">
                  <c:v>肿瘤内科</c:v>
                </c:pt>
                <c:pt idx="50">
                  <c:v>运动损伤骨科</c:v>
                </c:pt>
                <c:pt idx="51">
                  <c:v>脑病三科</c:v>
                </c:pt>
                <c:pt idx="52">
                  <c:v>血液科</c:v>
                </c:pt>
                <c:pt idx="53">
                  <c:v>泌尿外科</c:v>
                </c:pt>
                <c:pt idx="54">
                  <c:v>心病二科</c:v>
                </c:pt>
                <c:pt idx="55">
                  <c:v>心病三科</c:v>
                </c:pt>
                <c:pt idx="56">
                  <c:v>胸外科</c:v>
                </c:pt>
                <c:pt idx="57">
                  <c:v>男科</c:v>
                </c:pt>
                <c:pt idx="58">
                  <c:v>妇二科</c:v>
                </c:pt>
                <c:pt idx="59">
                  <c:v>美容皮肤科</c:v>
                </c:pt>
                <c:pt idx="60">
                  <c:v>肾病科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98.71492371052807</c:v>
                </c:pt>
                <c:pt idx="2">
                  <c:v>98.64407851227935</c:v>
                </c:pt>
                <c:pt idx="3">
                  <c:v>93.77936581034174</c:v>
                </c:pt>
                <c:pt idx="4">
                  <c:v>92.15127522185273</c:v>
                </c:pt>
                <c:pt idx="5">
                  <c:v>91.42668613838741</c:v>
                </c:pt>
                <c:pt idx="6">
                  <c:v>89.57664501148673</c:v>
                </c:pt>
                <c:pt idx="7">
                  <c:v>88.59943889750905</c:v>
                </c:pt>
                <c:pt idx="8">
                  <c:v>87.75785455333816</c:v>
                </c:pt>
                <c:pt idx="9">
                  <c:v>87.27695322833334</c:v>
                </c:pt>
                <c:pt idx="10">
                  <c:v>83.19137701969724</c:v>
                </c:pt>
                <c:pt idx="11">
                  <c:v>83.07948013044343</c:v>
                </c:pt>
                <c:pt idx="12">
                  <c:v>82.11050682076221</c:v>
                </c:pt>
                <c:pt idx="13">
                  <c:v>80.71629494292844</c:v>
                </c:pt>
                <c:pt idx="14">
                  <c:v>80.62537687454132</c:v>
                </c:pt>
                <c:pt idx="15">
                  <c:v>79.7156938903329</c:v>
                </c:pt>
                <c:pt idx="16">
                  <c:v>78.67322721553711</c:v>
                </c:pt>
                <c:pt idx="17">
                  <c:v>77.6856896976059</c:v>
                </c:pt>
                <c:pt idx="18">
                  <c:v>76.99866153547464</c:v>
                </c:pt>
                <c:pt idx="19">
                  <c:v>76.84718152957431</c:v>
                </c:pt>
                <c:pt idx="20">
                  <c:v>76.7183772369393</c:v>
                </c:pt>
                <c:pt idx="21">
                  <c:v>76.09724999680313</c:v>
                </c:pt>
                <c:pt idx="22">
                  <c:v>72.32397885796883</c:v>
                </c:pt>
                <c:pt idx="23">
                  <c:v>72.21618429264986</c:v>
                </c:pt>
                <c:pt idx="24">
                  <c:v>69.19831627299732</c:v>
                </c:pt>
                <c:pt idx="25">
                  <c:v>63.967335353894555</c:v>
                </c:pt>
                <c:pt idx="26">
                  <c:v>63.54513816273631</c:v>
                </c:pt>
                <c:pt idx="27">
                  <c:v>61.9358935269486</c:v>
                </c:pt>
                <c:pt idx="28">
                  <c:v>61.79922042087526</c:v>
                </c:pt>
                <c:pt idx="29">
                  <c:v>57.80350488171156</c:v>
                </c:pt>
                <c:pt idx="30">
                  <c:v>57.0626719451372</c:v>
                </c:pt>
                <c:pt idx="31">
                  <c:v>56.64190596391613</c:v>
                </c:pt>
                <c:pt idx="32">
                  <c:v>50.83032917224498</c:v>
                </c:pt>
                <c:pt idx="33">
                  <c:v>49.746826672290396</c:v>
                </c:pt>
                <c:pt idx="34">
                  <c:v>48.51712267862092</c:v>
                </c:pt>
                <c:pt idx="35">
                  <c:v>46.54425059655409</c:v>
                </c:pt>
                <c:pt idx="36">
                  <c:v>44.85613229832586</c:v>
                </c:pt>
                <c:pt idx="37">
                  <c:v>44.055780639320254</c:v>
                </c:pt>
                <c:pt idx="38">
                  <c:v>43.24061268609619</c:v>
                </c:pt>
                <c:pt idx="39">
                  <c:v>42.27966400499278</c:v>
                </c:pt>
                <c:pt idx="40">
                  <c:v>41.43321381810283</c:v>
                </c:pt>
                <c:pt idx="41">
                  <c:v>36.9668220642781</c:v>
                </c:pt>
                <c:pt idx="42">
                  <c:v>35.81151978436005</c:v>
                </c:pt>
                <c:pt idx="43">
                  <c:v>33.969074561769126</c:v>
                </c:pt>
                <c:pt idx="44">
                  <c:v>29.33286359996027</c:v>
                </c:pt>
                <c:pt idx="45">
                  <c:v>24.66059512945025</c:v>
                </c:pt>
                <c:pt idx="46">
                  <c:v>23.996944886868697</c:v>
                </c:pt>
                <c:pt idx="47">
                  <c:v>22.210203664588853</c:v>
                </c:pt>
                <c:pt idx="48">
                  <c:v>18.203236698133175</c:v>
                </c:pt>
                <c:pt idx="49">
                  <c:v>15.034750834646667</c:v>
                </c:pt>
                <c:pt idx="50">
                  <c:v>10.883290499446181</c:v>
                </c:pt>
                <c:pt idx="51">
                  <c:v>10.411469784148858</c:v>
                </c:pt>
                <c:pt idx="52">
                  <c:v>10.358721544222822</c:v>
                </c:pt>
                <c:pt idx="53">
                  <c:v>8.26947475096229</c:v>
                </c:pt>
                <c:pt idx="54">
                  <c:v>7.535045008623715</c:v>
                </c:pt>
                <c:pt idx="55">
                  <c:v>7.262260325993746</c:v>
                </c:pt>
                <c:pt idx="56">
                  <c:v>7.0432609033929054</c:v>
                </c:pt>
                <c:pt idx="57">
                  <c:v>5.251889252716348</c:v>
                </c:pt>
                <c:pt idx="58">
                  <c:v>4.315265096117435</c:v>
                </c:pt>
                <c:pt idx="59">
                  <c:v>2.6361579445920165</c:v>
                </c:pt>
                <c:pt idx="60">
                  <c:v>2.4706105681233255</c:v>
                </c:pt>
                <c:pt idx="61">
                  <c:v>0.8581806960948453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脾胃科消化科合并</c:v>
                </c:pt>
                <c:pt idx="2">
                  <c:v>推拿科</c:v>
                </c:pt>
                <c:pt idx="3">
                  <c:v>骨科</c:v>
                </c:pt>
                <c:pt idx="4">
                  <c:v>肾脏内科</c:v>
                </c:pt>
                <c:pt idx="5">
                  <c:v>中医经典科</c:v>
                </c:pt>
                <c:pt idx="6">
                  <c:v>老年医学科</c:v>
                </c:pt>
                <c:pt idx="7">
                  <c:v>肝病科</c:v>
                </c:pt>
                <c:pt idx="8">
                  <c:v>血液科</c:v>
                </c:pt>
                <c:pt idx="9">
                  <c:v>乳腺甲状腺外科</c:v>
                </c:pt>
                <c:pt idx="10">
                  <c:v>脑病三科</c:v>
                </c:pt>
                <c:pt idx="11">
                  <c:v>东区肾病科</c:v>
                </c:pt>
                <c:pt idx="12">
                  <c:v>风湿病科</c:v>
                </c:pt>
                <c:pt idx="13">
                  <c:v>关节骨科</c:v>
                </c:pt>
                <c:pt idx="14">
                  <c:v>眼科</c:v>
                </c:pt>
                <c:pt idx="15">
                  <c:v>治未病中心</c:v>
                </c:pt>
                <c:pt idx="16">
                  <c:v>皮肤科</c:v>
                </c:pt>
                <c:pt idx="17">
                  <c:v>脑病二科</c:v>
                </c:pt>
                <c:pt idx="18">
                  <c:v>康复科</c:v>
                </c:pt>
                <c:pt idx="19">
                  <c:v>运动损伤骨科</c:v>
                </c:pt>
                <c:pt idx="20">
                  <c:v>脑病一科</c:v>
                </c:pt>
                <c:pt idx="21">
                  <c:v>肛肠科</c:v>
                </c:pt>
                <c:pt idx="22">
                  <c:v>耳鼻喉科</c:v>
                </c:pt>
                <c:pt idx="23">
                  <c:v>针灸科</c:v>
                </c:pt>
                <c:pt idx="24">
                  <c:v>内分泌科</c:v>
                </c:pt>
                <c:pt idx="25">
                  <c:v>创伤骨科</c:v>
                </c:pt>
                <c:pt idx="26">
                  <c:v>小儿骨科</c:v>
                </c:pt>
                <c:pt idx="27">
                  <c:v>妇二科</c:v>
                </c:pt>
                <c:pt idx="28">
                  <c:v>重症医学科</c:v>
                </c:pt>
                <c:pt idx="29">
                  <c:v>男科</c:v>
                </c:pt>
                <c:pt idx="30">
                  <c:v>妇科妇二科合并</c:v>
                </c:pt>
                <c:pt idx="31">
                  <c:v>产科</c:v>
                </c:pt>
                <c:pt idx="32">
                  <c:v>中医外治中心</c:v>
                </c:pt>
                <c:pt idx="33">
                  <c:v>东区重症医学科</c:v>
                </c:pt>
                <c:pt idx="34">
                  <c:v>微创骨科</c:v>
                </c:pt>
                <c:pt idx="35">
                  <c:v>美容皮肤科</c:v>
                </c:pt>
                <c:pt idx="36">
                  <c:v>神经外科</c:v>
                </c:pt>
                <c:pt idx="37">
                  <c:v>口腔科</c:v>
                </c:pt>
                <c:pt idx="38">
                  <c:v>西区重症医学科</c:v>
                </c:pt>
                <c:pt idx="39">
                  <c:v>妇科</c:v>
                </c:pt>
                <c:pt idx="40">
                  <c:v>脾胃病科</c:v>
                </c:pt>
                <c:pt idx="41">
                  <c:v>显微骨科</c:v>
                </c:pt>
                <c:pt idx="42">
                  <c:v>综合内科</c:v>
                </c:pt>
                <c:pt idx="43">
                  <c:v>心血管内科</c:v>
                </c:pt>
                <c:pt idx="44">
                  <c:v>身心医学科</c:v>
                </c:pt>
                <c:pt idx="45">
                  <c:v>心病三科</c:v>
                </c:pt>
                <c:pt idx="46">
                  <c:v>心病一科</c:v>
                </c:pt>
                <c:pt idx="47">
                  <c:v>胸外科</c:v>
                </c:pt>
                <c:pt idx="48">
                  <c:v>肾病科</c:v>
                </c:pt>
                <c:pt idx="49">
                  <c:v>心病四科</c:v>
                </c:pt>
                <c:pt idx="50">
                  <c:v>周围血管科</c:v>
                </c:pt>
                <c:pt idx="51">
                  <c:v>肿瘤内科</c:v>
                </c:pt>
                <c:pt idx="52">
                  <c:v>心病二科</c:v>
                </c:pt>
                <c:pt idx="53">
                  <c:v>小儿推拿科</c:v>
                </c:pt>
                <c:pt idx="54">
                  <c:v>呼吸内科</c:v>
                </c:pt>
                <c:pt idx="55">
                  <c:v>脊柱骨科</c:v>
                </c:pt>
                <c:pt idx="56">
                  <c:v>普通外科</c:v>
                </c:pt>
                <c:pt idx="57">
                  <c:v>神经内科</c:v>
                </c:pt>
                <c:pt idx="58">
                  <c:v>消化内科</c:v>
                </c:pt>
                <c:pt idx="59">
                  <c:v>泌尿外科</c:v>
                </c:pt>
                <c:pt idx="60">
                  <c:v>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99.57065169259398</c:v>
                </c:pt>
                <c:pt idx="2">
                  <c:v>99.27160457881072</c:v>
                </c:pt>
                <c:pt idx="3">
                  <c:v>98.19538754028052</c:v>
                </c:pt>
                <c:pt idx="4">
                  <c:v>94.97432318928804</c:v>
                </c:pt>
                <c:pt idx="5">
                  <c:v>94.87934651437361</c:v>
                </c:pt>
                <c:pt idx="6">
                  <c:v>94.7052143877629</c:v>
                </c:pt>
                <c:pt idx="7">
                  <c:v>94.59836330394224</c:v>
                </c:pt>
                <c:pt idx="8">
                  <c:v>92.76085596976206</c:v>
                </c:pt>
                <c:pt idx="9">
                  <c:v>92.09256129832427</c:v>
                </c:pt>
                <c:pt idx="10">
                  <c:v>91.12573442760983</c:v>
                </c:pt>
                <c:pt idx="11">
                  <c:v>90.51325042325398</c:v>
                </c:pt>
                <c:pt idx="12">
                  <c:v>90.23894337087542</c:v>
                </c:pt>
                <c:pt idx="13">
                  <c:v>86.4766056957147</c:v>
                </c:pt>
                <c:pt idx="14">
                  <c:v>82.98144039412108</c:v>
                </c:pt>
                <c:pt idx="15">
                  <c:v>81.61263315754354</c:v>
                </c:pt>
                <c:pt idx="16">
                  <c:v>81.09125436853822</c:v>
                </c:pt>
                <c:pt idx="17">
                  <c:v>79.87832884846426</c:v>
                </c:pt>
                <c:pt idx="18">
                  <c:v>78.18818383744025</c:v>
                </c:pt>
                <c:pt idx="19">
                  <c:v>74.88821152800367</c:v>
                </c:pt>
                <c:pt idx="20">
                  <c:v>71.98907784856696</c:v>
                </c:pt>
                <c:pt idx="21">
                  <c:v>71.88380122155466</c:v>
                </c:pt>
                <c:pt idx="22">
                  <c:v>71.17164540210409</c:v>
                </c:pt>
                <c:pt idx="23">
                  <c:v>64.90080871306236</c:v>
                </c:pt>
                <c:pt idx="24">
                  <c:v>62.76989230552525</c:v>
                </c:pt>
                <c:pt idx="25">
                  <c:v>61.84153005934789</c:v>
                </c:pt>
                <c:pt idx="26">
                  <c:v>61.41403509995163</c:v>
                </c:pt>
                <c:pt idx="27">
                  <c:v>61.365189337983246</c:v>
                </c:pt>
                <c:pt idx="28">
                  <c:v>61.18237187697128</c:v>
                </c:pt>
                <c:pt idx="29">
                  <c:v>58.156461068163864</c:v>
                </c:pt>
                <c:pt idx="30">
                  <c:v>57.88118016165767</c:v>
                </c:pt>
                <c:pt idx="31">
                  <c:v>55.63627984470366</c:v>
                </c:pt>
                <c:pt idx="32">
                  <c:v>50.990240205208124</c:v>
                </c:pt>
                <c:pt idx="33">
                  <c:v>46.529048470016406</c:v>
                </c:pt>
                <c:pt idx="34">
                  <c:v>42.38761206566152</c:v>
                </c:pt>
                <c:pt idx="35">
                  <c:v>41.607897547404534</c:v>
                </c:pt>
                <c:pt idx="36">
                  <c:v>41.278282909529146</c:v>
                </c:pt>
                <c:pt idx="37">
                  <c:v>38.15815091806725</c:v>
                </c:pt>
                <c:pt idx="38">
                  <c:v>35.96018667083981</c:v>
                </c:pt>
                <c:pt idx="39">
                  <c:v>34.54471363319285</c:v>
                </c:pt>
                <c:pt idx="40">
                  <c:v>34.08188386790866</c:v>
                </c:pt>
                <c:pt idx="41">
                  <c:v>32.83141295429144</c:v>
                </c:pt>
                <c:pt idx="42">
                  <c:v>31.401083274343783</c:v>
                </c:pt>
                <c:pt idx="43">
                  <c:v>29.213807800944718</c:v>
                </c:pt>
                <c:pt idx="44">
                  <c:v>28.682063683751956</c:v>
                </c:pt>
                <c:pt idx="45">
                  <c:v>27.753668108442096</c:v>
                </c:pt>
                <c:pt idx="46">
                  <c:v>24.11954664390828</c:v>
                </c:pt>
                <c:pt idx="47">
                  <c:v>23.543244890524853</c:v>
                </c:pt>
                <c:pt idx="48">
                  <c:v>22.728860371256946</c:v>
                </c:pt>
                <c:pt idx="49">
                  <c:v>18.94963382227018</c:v>
                </c:pt>
                <c:pt idx="50">
                  <c:v>18.29276884873258</c:v>
                </c:pt>
                <c:pt idx="51">
                  <c:v>17.922916732297246</c:v>
                </c:pt>
                <c:pt idx="52">
                  <c:v>17.789792167396143</c:v>
                </c:pt>
                <c:pt idx="53">
                  <c:v>17.20150025909715</c:v>
                </c:pt>
                <c:pt idx="54">
                  <c:v>13.688949933599101</c:v>
                </c:pt>
                <c:pt idx="55">
                  <c:v>13.4632132761783</c:v>
                </c:pt>
                <c:pt idx="56">
                  <c:v>11.493664192200743</c:v>
                </c:pt>
                <c:pt idx="57">
                  <c:v>9.941460555394892</c:v>
                </c:pt>
                <c:pt idx="58">
                  <c:v>8.366863390214489</c:v>
                </c:pt>
                <c:pt idx="59">
                  <c:v>3.029044903084587</c:v>
                </c:pt>
                <c:pt idx="60">
                  <c:v>0.8879278485849983</c:v>
                </c:pt>
                <c:pt idx="61">
                  <c:v>0.1410259585667533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眼科</c:v>
                </c:pt>
                <c:pt idx="2">
                  <c:v>妇科</c:v>
                </c:pt>
                <c:pt idx="3">
                  <c:v>耳鼻喉科</c:v>
                </c:pt>
                <c:pt idx="4">
                  <c:v>泌尿外科</c:v>
                </c:pt>
                <c:pt idx="5">
                  <c:v>风湿病科</c:v>
                </c:pt>
                <c:pt idx="6">
                  <c:v>儿科</c:v>
                </c:pt>
                <c:pt idx="7">
                  <c:v>消化内科</c:v>
                </c:pt>
                <c:pt idx="8">
                  <c:v>妇二科</c:v>
                </c:pt>
                <c:pt idx="9">
                  <c:v>中医经典科</c:v>
                </c:pt>
                <c:pt idx="10">
                  <c:v>小儿推拿科</c:v>
                </c:pt>
                <c:pt idx="11">
                  <c:v>神经外科</c:v>
                </c:pt>
                <c:pt idx="12">
                  <c:v>心病一科</c:v>
                </c:pt>
                <c:pt idx="13">
                  <c:v>美容皮肤科</c:v>
                </c:pt>
                <c:pt idx="14">
                  <c:v>微创骨科</c:v>
                </c:pt>
                <c:pt idx="15">
                  <c:v>心病三科</c:v>
                </c:pt>
                <c:pt idx="16">
                  <c:v>小儿骨科</c:v>
                </c:pt>
                <c:pt idx="17">
                  <c:v>治未病中心</c:v>
                </c:pt>
                <c:pt idx="18">
                  <c:v>康复科</c:v>
                </c:pt>
                <c:pt idx="19">
                  <c:v>血液科</c:v>
                </c:pt>
                <c:pt idx="20">
                  <c:v>西区重症医学科</c:v>
                </c:pt>
                <c:pt idx="21">
                  <c:v>呼吸内科</c:v>
                </c:pt>
                <c:pt idx="22">
                  <c:v>胸外科</c:v>
                </c:pt>
                <c:pt idx="23">
                  <c:v>医院</c:v>
                </c:pt>
                <c:pt idx="24">
                  <c:v>心病二科</c:v>
                </c:pt>
                <c:pt idx="25">
                  <c:v>周围血管科</c:v>
                </c:pt>
                <c:pt idx="26">
                  <c:v>身心医学科</c:v>
                </c:pt>
                <c:pt idx="27">
                  <c:v>普通外科</c:v>
                </c:pt>
                <c:pt idx="28">
                  <c:v>男科</c:v>
                </c:pt>
                <c:pt idx="29">
                  <c:v>神经内科</c:v>
                </c:pt>
                <c:pt idx="30">
                  <c:v>针灸科</c:v>
                </c:pt>
                <c:pt idx="31">
                  <c:v>心血管内科</c:v>
                </c:pt>
                <c:pt idx="32">
                  <c:v>脾胃病科</c:v>
                </c:pt>
                <c:pt idx="33">
                  <c:v>肿瘤内科</c:v>
                </c:pt>
                <c:pt idx="34">
                  <c:v>脑病二科</c:v>
                </c:pt>
                <c:pt idx="35">
                  <c:v>脑病一科</c:v>
                </c:pt>
                <c:pt idx="36">
                  <c:v>肝胆外科</c:v>
                </c:pt>
                <c:pt idx="37">
                  <c:v>产科</c:v>
                </c:pt>
                <c:pt idx="38">
                  <c:v>肾病科</c:v>
                </c:pt>
                <c:pt idx="39">
                  <c:v>口腔科</c:v>
                </c:pt>
                <c:pt idx="40">
                  <c:v>推拿科</c:v>
                </c:pt>
                <c:pt idx="41">
                  <c:v>骨科</c:v>
                </c:pt>
                <c:pt idx="42">
                  <c:v>肝病科</c:v>
                </c:pt>
                <c:pt idx="43">
                  <c:v>内分泌科</c:v>
                </c:pt>
                <c:pt idx="44">
                  <c:v>中医外治中心</c:v>
                </c:pt>
                <c:pt idx="45">
                  <c:v>妇科妇二科合并</c:v>
                </c:pt>
                <c:pt idx="46">
                  <c:v>运动损伤骨科</c:v>
                </c:pt>
                <c:pt idx="47">
                  <c:v>皮肤科</c:v>
                </c:pt>
                <c:pt idx="48">
                  <c:v>重症医学科</c:v>
                </c:pt>
                <c:pt idx="49">
                  <c:v>脾胃科消化科合并</c:v>
                </c:pt>
                <c:pt idx="50">
                  <c:v>脊柱骨科</c:v>
                </c:pt>
                <c:pt idx="51">
                  <c:v>关节骨科</c:v>
                </c:pt>
                <c:pt idx="52">
                  <c:v>肛肠科</c:v>
                </c:pt>
                <c:pt idx="53">
                  <c:v>创伤骨科</c:v>
                </c:pt>
                <c:pt idx="54">
                  <c:v>东区肾病科</c:v>
                </c:pt>
                <c:pt idx="55">
                  <c:v>综合内科</c:v>
                </c:pt>
                <c:pt idx="56">
                  <c:v>东区重症医学科</c:v>
                </c:pt>
                <c:pt idx="57">
                  <c:v>显微骨科</c:v>
                </c:pt>
                <c:pt idx="58">
                  <c:v>肾脏内科</c:v>
                </c:pt>
                <c:pt idx="59">
                  <c:v>老年医学科</c:v>
                </c:pt>
                <c:pt idx="60">
                  <c:v>心病四科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92.80988883117851</c:v>
                </c:pt>
                <c:pt idx="2">
                  <c:v>92.63532661485222</c:v>
                </c:pt>
                <c:pt idx="3">
                  <c:v>92.41559603519323</c:v>
                </c:pt>
                <c:pt idx="4">
                  <c:v>91.29298888321215</c:v>
                </c:pt>
                <c:pt idx="5">
                  <c:v>90.67476369672684</c:v>
                </c:pt>
                <c:pt idx="6">
                  <c:v>88.31625630097206</c:v>
                </c:pt>
                <c:pt idx="7">
                  <c:v>84.77356632568451</c:v>
                </c:pt>
                <c:pt idx="8">
                  <c:v>83.43364736021795</c:v>
                </c:pt>
                <c:pt idx="9">
                  <c:v>83.18228919407665</c:v>
                </c:pt>
                <c:pt idx="10">
                  <c:v>82.50506248649604</c:v>
                </c:pt>
                <c:pt idx="11">
                  <c:v>80.48011617735182</c:v>
                </c:pt>
                <c:pt idx="12">
                  <c:v>78.36960395068971</c:v>
                </c:pt>
                <c:pt idx="13">
                  <c:v>77.80236365479739</c:v>
                </c:pt>
                <c:pt idx="14">
                  <c:v>75.99385421609105</c:v>
                </c:pt>
                <c:pt idx="15">
                  <c:v>74.87865540422685</c:v>
                </c:pt>
                <c:pt idx="16">
                  <c:v>74.32970506004638</c:v>
                </c:pt>
                <c:pt idx="17">
                  <c:v>74.19844615947075</c:v>
                </c:pt>
                <c:pt idx="18">
                  <c:v>71.04054205679448</c:v>
                </c:pt>
                <c:pt idx="19">
                  <c:v>70.53313366957663</c:v>
                </c:pt>
                <c:pt idx="20">
                  <c:v>68.21724115132272</c:v>
                </c:pt>
                <c:pt idx="21">
                  <c:v>66.57487029275534</c:v>
                </c:pt>
                <c:pt idx="22">
                  <c:v>65.50970842695536</c:v>
                </c:pt>
                <c:pt idx="23">
                  <c:v>60.60500134265818</c:v>
                </c:pt>
                <c:pt idx="24">
                  <c:v>60.4139926043799</c:v>
                </c:pt>
                <c:pt idx="25">
                  <c:v>60.0683388031985</c:v>
                </c:pt>
                <c:pt idx="26">
                  <c:v>59.704112272136605</c:v>
                </c:pt>
                <c:pt idx="27">
                  <c:v>59.592900313695345</c:v>
                </c:pt>
                <c:pt idx="28">
                  <c:v>56.85828174319553</c:v>
                </c:pt>
                <c:pt idx="29">
                  <c:v>56.7594964660345</c:v>
                </c:pt>
                <c:pt idx="30">
                  <c:v>55.17213340759022</c:v>
                </c:pt>
                <c:pt idx="31">
                  <c:v>53.613325152073195</c:v>
                </c:pt>
                <c:pt idx="32">
                  <c:v>50.88323929207421</c:v>
                </c:pt>
                <c:pt idx="33">
                  <c:v>46.384232738163554</c:v>
                </c:pt>
                <c:pt idx="34">
                  <c:v>46.38338417478786</c:v>
                </c:pt>
                <c:pt idx="35">
                  <c:v>42.45127624864263</c:v>
                </c:pt>
                <c:pt idx="36">
                  <c:v>42.404192849212386</c:v>
                </c:pt>
                <c:pt idx="37">
                  <c:v>41.05840881956206</c:v>
                </c:pt>
                <c:pt idx="38">
                  <c:v>41.01126427195765</c:v>
                </c:pt>
                <c:pt idx="39">
                  <c:v>40.40022219949537</c:v>
                </c:pt>
                <c:pt idx="40">
                  <c:v>38.17600961260333</c:v>
                </c:pt>
                <c:pt idx="41">
                  <c:v>32.98207721162237</c:v>
                </c:pt>
                <c:pt idx="42">
                  <c:v>32.97149225928612</c:v>
                </c:pt>
                <c:pt idx="43">
                  <c:v>31.726574617462383</c:v>
                </c:pt>
                <c:pt idx="44">
                  <c:v>28.101868203624548</c:v>
                </c:pt>
                <c:pt idx="45">
                  <c:v>26.10390308829411</c:v>
                </c:pt>
                <c:pt idx="46">
                  <c:v>26.019240181968726</c:v>
                </c:pt>
                <c:pt idx="47">
                  <c:v>24.241252750576873</c:v>
                </c:pt>
                <c:pt idx="48">
                  <c:v>19.714307056533965</c:v>
                </c:pt>
                <c:pt idx="49">
                  <c:v>19.367905852714262</c:v>
                </c:pt>
                <c:pt idx="50">
                  <c:v>17.06999834700763</c:v>
                </c:pt>
                <c:pt idx="51">
                  <c:v>16.70110898690774</c:v>
                </c:pt>
                <c:pt idx="52">
                  <c:v>16.13558877810572</c:v>
                </c:pt>
                <c:pt idx="53">
                  <c:v>13.593439771528555</c:v>
                </c:pt>
                <c:pt idx="54">
                  <c:v>12.431315578989938</c:v>
                </c:pt>
                <c:pt idx="55">
                  <c:v>9.859860434357465</c:v>
                </c:pt>
                <c:pt idx="56">
                  <c:v>8.637435334917189</c:v>
                </c:pt>
                <c:pt idx="57">
                  <c:v>6.324682742028049</c:v>
                </c:pt>
                <c:pt idx="58">
                  <c:v>5.912207549142005</c:v>
                </c:pt>
                <c:pt idx="59">
                  <c:v>3.7250868973777407</c:v>
                </c:pt>
                <c:pt idx="60">
                  <c:v>1.708440604623926</c:v>
                </c:pt>
                <c:pt idx="61">
                  <c:v>1.304517531708445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肾脏内科</c:v>
                </c:pt>
                <c:pt idx="2">
                  <c:v>泌尿外科</c:v>
                </c:pt>
                <c:pt idx="3">
                  <c:v>康复科</c:v>
                </c:pt>
                <c:pt idx="4">
                  <c:v>神经内科</c:v>
                </c:pt>
                <c:pt idx="5">
                  <c:v>小儿骨科</c:v>
                </c:pt>
                <c:pt idx="6">
                  <c:v>妇科妇二科合并</c:v>
                </c:pt>
                <c:pt idx="7">
                  <c:v>老年医学科</c:v>
                </c:pt>
                <c:pt idx="8">
                  <c:v>男科</c:v>
                </c:pt>
                <c:pt idx="9">
                  <c:v>医院</c:v>
                </c:pt>
                <c:pt idx="10">
                  <c:v>治未病中心</c:v>
                </c:pt>
                <c:pt idx="11">
                  <c:v>美容皮肤科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脑病二科</c:v>
                </c:pt>
                <c:pt idx="15">
                  <c:v>骨科</c:v>
                </c:pt>
                <c:pt idx="16">
                  <c:v>妇二科</c:v>
                </c:pt>
                <c:pt idx="17">
                  <c:v>综合内科</c:v>
                </c:pt>
                <c:pt idx="18">
                  <c:v>脾胃病科</c:v>
                </c:pt>
                <c:pt idx="19">
                  <c:v>脾胃科消化科合并</c:v>
                </c:pt>
                <c:pt idx="20">
                  <c:v>眼科</c:v>
                </c:pt>
                <c:pt idx="21">
                  <c:v>风湿病科</c:v>
                </c:pt>
                <c:pt idx="22">
                  <c:v>妇科</c:v>
                </c:pt>
                <c:pt idx="23">
                  <c:v>内分泌科</c:v>
                </c:pt>
                <c:pt idx="24">
                  <c:v>心病四科</c:v>
                </c:pt>
                <c:pt idx="25">
                  <c:v>乳腺甲状腺外科</c:v>
                </c:pt>
                <c:pt idx="26">
                  <c:v>产科</c:v>
                </c:pt>
                <c:pt idx="27">
                  <c:v>重症医学科</c:v>
                </c:pt>
                <c:pt idx="28">
                  <c:v>东区肾病科</c:v>
                </c:pt>
                <c:pt idx="29">
                  <c:v>儿科</c:v>
                </c:pt>
                <c:pt idx="30">
                  <c:v>肛肠科</c:v>
                </c:pt>
                <c:pt idx="31">
                  <c:v>心病一科</c:v>
                </c:pt>
                <c:pt idx="32">
                  <c:v>显微骨科</c:v>
                </c:pt>
                <c:pt idx="33">
                  <c:v>脊柱骨科</c:v>
                </c:pt>
                <c:pt idx="34">
                  <c:v>口腔科</c:v>
                </c:pt>
                <c:pt idx="35">
                  <c:v>脑病一科</c:v>
                </c:pt>
                <c:pt idx="36">
                  <c:v>心血管内科</c:v>
                </c:pt>
                <c:pt idx="37">
                  <c:v>中医外治中心</c:v>
                </c:pt>
                <c:pt idx="38">
                  <c:v>肝病科</c:v>
                </c:pt>
                <c:pt idx="39">
                  <c:v>心病二科</c:v>
                </c:pt>
                <c:pt idx="40">
                  <c:v>肾病科</c:v>
                </c:pt>
                <c:pt idx="41">
                  <c:v>呼吸内科</c:v>
                </c:pt>
                <c:pt idx="42">
                  <c:v>周围血管科</c:v>
                </c:pt>
                <c:pt idx="43">
                  <c:v>肿瘤内科</c:v>
                </c:pt>
                <c:pt idx="44">
                  <c:v>普通外科</c:v>
                </c:pt>
                <c:pt idx="45">
                  <c:v>中医经典科</c:v>
                </c:pt>
                <c:pt idx="46">
                  <c:v>运动损伤骨科</c:v>
                </c:pt>
                <c:pt idx="47">
                  <c:v>创伤骨科</c:v>
                </c:pt>
                <c:pt idx="48">
                  <c:v>关节骨科</c:v>
                </c:pt>
                <c:pt idx="49">
                  <c:v>血液科</c:v>
                </c:pt>
                <c:pt idx="50">
                  <c:v>皮肤科</c:v>
                </c:pt>
                <c:pt idx="51">
                  <c:v>小儿推拿科</c:v>
                </c:pt>
                <c:pt idx="52">
                  <c:v>微创骨科</c:v>
                </c:pt>
                <c:pt idx="53">
                  <c:v>西区重症医学科</c:v>
                </c:pt>
                <c:pt idx="54">
                  <c:v>推拿科</c:v>
                </c:pt>
                <c:pt idx="55">
                  <c:v>脑病三科</c:v>
                </c:pt>
                <c:pt idx="56">
                  <c:v>神经外科</c:v>
                </c:pt>
                <c:pt idx="57">
                  <c:v>身心医学科</c:v>
                </c:pt>
                <c:pt idx="58">
                  <c:v>东区重症医学科</c:v>
                </c:pt>
                <c:pt idx="59">
                  <c:v>心病三科</c:v>
                </c:pt>
                <c:pt idx="60">
                  <c:v>针灸科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97.80974744471233</c:v>
                </c:pt>
                <c:pt idx="2">
                  <c:v>93.3401109310658</c:v>
                </c:pt>
                <c:pt idx="3">
                  <c:v>92.83897643463574</c:v>
                </c:pt>
                <c:pt idx="4">
                  <c:v>89.64739682514572</c:v>
                </c:pt>
                <c:pt idx="5">
                  <c:v>87.12560714291043</c:v>
                </c:pt>
                <c:pt idx="6">
                  <c:v>87.0301401192793</c:v>
                </c:pt>
                <c:pt idx="7">
                  <c:v>86.82599709523869</c:v>
                </c:pt>
                <c:pt idx="8">
                  <c:v>84.4069090402645</c:v>
                </c:pt>
                <c:pt idx="9">
                  <c:v>82.67900792092445</c:v>
                </c:pt>
                <c:pt idx="10">
                  <c:v>80.95162268250398</c:v>
                </c:pt>
                <c:pt idx="11">
                  <c:v>78.53356078585423</c:v>
                </c:pt>
                <c:pt idx="12">
                  <c:v>75.62289849960771</c:v>
                </c:pt>
                <c:pt idx="13">
                  <c:v>73.86982847686733</c:v>
                </c:pt>
                <c:pt idx="14">
                  <c:v>73.85665592510652</c:v>
                </c:pt>
                <c:pt idx="15">
                  <c:v>73.61048393465501</c:v>
                </c:pt>
                <c:pt idx="16">
                  <c:v>71.73149782578123</c:v>
                </c:pt>
                <c:pt idx="17">
                  <c:v>69.92513453856662</c:v>
                </c:pt>
                <c:pt idx="18">
                  <c:v>69.22009636402457</c:v>
                </c:pt>
                <c:pt idx="19">
                  <c:v>68.7053482942602</c:v>
                </c:pt>
                <c:pt idx="20">
                  <c:v>65.98075921165072</c:v>
                </c:pt>
                <c:pt idx="21">
                  <c:v>64.52753317611825</c:v>
                </c:pt>
                <c:pt idx="22">
                  <c:v>64.2266237430271</c:v>
                </c:pt>
                <c:pt idx="23">
                  <c:v>63.939940262398046</c:v>
                </c:pt>
                <c:pt idx="24">
                  <c:v>59.41280809754561</c:v>
                </c:pt>
                <c:pt idx="25">
                  <c:v>58.159807602092386</c:v>
                </c:pt>
                <c:pt idx="26">
                  <c:v>57.27361968556722</c:v>
                </c:pt>
                <c:pt idx="27">
                  <c:v>54.41584950069906</c:v>
                </c:pt>
                <c:pt idx="28">
                  <c:v>51.74092323839454</c:v>
                </c:pt>
                <c:pt idx="29">
                  <c:v>49.74307423860018</c:v>
                </c:pt>
                <c:pt idx="30">
                  <c:v>46.83066522716545</c:v>
                </c:pt>
                <c:pt idx="31">
                  <c:v>46.12637982034336</c:v>
                </c:pt>
                <c:pt idx="32">
                  <c:v>46.10081114295796</c:v>
                </c:pt>
                <c:pt idx="33">
                  <c:v>42.969311762324594</c:v>
                </c:pt>
                <c:pt idx="34">
                  <c:v>42.81174119574478</c:v>
                </c:pt>
                <c:pt idx="35">
                  <c:v>41.103422473410035</c:v>
                </c:pt>
                <c:pt idx="36">
                  <c:v>34.74829491191218</c:v>
                </c:pt>
                <c:pt idx="37">
                  <c:v>32.65771034869717</c:v>
                </c:pt>
                <c:pt idx="38">
                  <c:v>32.380622788210815</c:v>
                </c:pt>
                <c:pt idx="39">
                  <c:v>29.68189578739007</c:v>
                </c:pt>
                <c:pt idx="40">
                  <c:v>27.413033139783856</c:v>
                </c:pt>
                <c:pt idx="41">
                  <c:v>23.073113367693075</c:v>
                </c:pt>
                <c:pt idx="42">
                  <c:v>21.03363159362761</c:v>
                </c:pt>
                <c:pt idx="43">
                  <c:v>19.43460980443977</c:v>
                </c:pt>
                <c:pt idx="44">
                  <c:v>19.38887499575491</c:v>
                </c:pt>
                <c:pt idx="45">
                  <c:v>19.125638224527886</c:v>
                </c:pt>
                <c:pt idx="46">
                  <c:v>16.03927765065021</c:v>
                </c:pt>
                <c:pt idx="47">
                  <c:v>15.608564950124915</c:v>
                </c:pt>
                <c:pt idx="48">
                  <c:v>13.699376715303506</c:v>
                </c:pt>
                <c:pt idx="49">
                  <c:v>11.91319694834257</c:v>
                </c:pt>
                <c:pt idx="50">
                  <c:v>11.452831373327685</c:v>
                </c:pt>
                <c:pt idx="51">
                  <c:v>10.853318063848086</c:v>
                </c:pt>
                <c:pt idx="52">
                  <c:v>8.79201445893402</c:v>
                </c:pt>
                <c:pt idx="53">
                  <c:v>8.520747372742127</c:v>
                </c:pt>
                <c:pt idx="54">
                  <c:v>7.669805146134494</c:v>
                </c:pt>
                <c:pt idx="55">
                  <c:v>7.073045250890868</c:v>
                </c:pt>
                <c:pt idx="56">
                  <c:v>6.76046735427724</c:v>
                </c:pt>
                <c:pt idx="57">
                  <c:v>6.021137798543327</c:v>
                </c:pt>
                <c:pt idx="58">
                  <c:v>5.1693289662494655</c:v>
                </c:pt>
                <c:pt idx="59">
                  <c:v>2.7367273202629776</c:v>
                </c:pt>
                <c:pt idx="60">
                  <c:v>2.5561881372122786</c:v>
                </c:pt>
                <c:pt idx="61">
                  <c:v>1.785385452566356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眼科</c:v>
                </c:pt>
                <c:pt idx="2">
                  <c:v>神经内科</c:v>
                </c:pt>
                <c:pt idx="3">
                  <c:v>身心医学科</c:v>
                </c:pt>
                <c:pt idx="4">
                  <c:v>周围血管科</c:v>
                </c:pt>
                <c:pt idx="5">
                  <c:v>老年医学科</c:v>
                </c:pt>
                <c:pt idx="6">
                  <c:v>脾胃科消化科合并</c:v>
                </c:pt>
                <c:pt idx="7">
                  <c:v>综合内科</c:v>
                </c:pt>
                <c:pt idx="8">
                  <c:v>西区重症医学科</c:v>
                </c:pt>
                <c:pt idx="9">
                  <c:v>创伤骨科</c:v>
                </c:pt>
                <c:pt idx="10">
                  <c:v>东区肾病科</c:v>
                </c:pt>
                <c:pt idx="11">
                  <c:v>显微骨科</c:v>
                </c:pt>
                <c:pt idx="12">
                  <c:v>男科</c:v>
                </c:pt>
                <c:pt idx="13">
                  <c:v>呼吸内科</c:v>
                </c:pt>
                <c:pt idx="14">
                  <c:v>产科</c:v>
                </c:pt>
                <c:pt idx="15">
                  <c:v>妇二科</c:v>
                </c:pt>
                <c:pt idx="16">
                  <c:v>东区重症医学科</c:v>
                </c:pt>
                <c:pt idx="17">
                  <c:v>脾胃病科</c:v>
                </c:pt>
                <c:pt idx="18">
                  <c:v>脑病一科</c:v>
                </c:pt>
                <c:pt idx="19">
                  <c:v>肾病科</c:v>
                </c:pt>
                <c:pt idx="20">
                  <c:v>小儿推拿科</c:v>
                </c:pt>
                <c:pt idx="21">
                  <c:v>心病二科</c:v>
                </c:pt>
                <c:pt idx="22">
                  <c:v>骨科</c:v>
                </c:pt>
                <c:pt idx="23">
                  <c:v>微创骨科</c:v>
                </c:pt>
                <c:pt idx="24">
                  <c:v>肛肠科</c:v>
                </c:pt>
                <c:pt idx="25">
                  <c:v>美容皮肤科</c:v>
                </c:pt>
                <c:pt idx="26">
                  <c:v>泌尿外科</c:v>
                </c:pt>
                <c:pt idx="27">
                  <c:v>运动损伤骨科</c:v>
                </c:pt>
                <c:pt idx="28">
                  <c:v>口腔科</c:v>
                </c:pt>
                <c:pt idx="29">
                  <c:v>脑病二科</c:v>
                </c:pt>
                <c:pt idx="30">
                  <c:v>胸外科</c:v>
                </c:pt>
                <c:pt idx="31">
                  <c:v>脑病三科</c:v>
                </c:pt>
                <c:pt idx="32">
                  <c:v>妇科妇二科合并</c:v>
                </c:pt>
                <c:pt idx="33">
                  <c:v>康复科</c:v>
                </c:pt>
                <c:pt idx="34">
                  <c:v>推拿科</c:v>
                </c:pt>
                <c:pt idx="35">
                  <c:v>普通外科</c:v>
                </c:pt>
                <c:pt idx="36">
                  <c:v>针灸科</c:v>
                </c:pt>
                <c:pt idx="37">
                  <c:v>心病四科</c:v>
                </c:pt>
                <c:pt idx="38">
                  <c:v>肿瘤内科</c:v>
                </c:pt>
                <c:pt idx="39">
                  <c:v>神经外科</c:v>
                </c:pt>
                <c:pt idx="40">
                  <c:v>关节骨科</c:v>
                </c:pt>
                <c:pt idx="41">
                  <c:v>耳鼻喉科</c:v>
                </c:pt>
                <c:pt idx="42">
                  <c:v>中医经典科</c:v>
                </c:pt>
                <c:pt idx="43">
                  <c:v>风湿病科</c:v>
                </c:pt>
                <c:pt idx="44">
                  <c:v>治未病中心</c:v>
                </c:pt>
                <c:pt idx="45">
                  <c:v>心血管内科</c:v>
                </c:pt>
                <c:pt idx="46">
                  <c:v>小儿骨科</c:v>
                </c:pt>
                <c:pt idx="47">
                  <c:v>重症医学科</c:v>
                </c:pt>
                <c:pt idx="48">
                  <c:v>内分泌科</c:v>
                </c:pt>
                <c:pt idx="49">
                  <c:v>儿科</c:v>
                </c:pt>
                <c:pt idx="50">
                  <c:v>皮肤科</c:v>
                </c:pt>
                <c:pt idx="51">
                  <c:v>肾脏内科</c:v>
                </c:pt>
                <c:pt idx="52">
                  <c:v>消化内科</c:v>
                </c:pt>
                <c:pt idx="53">
                  <c:v>医院</c:v>
                </c:pt>
                <c:pt idx="54">
                  <c:v>心病三科</c:v>
                </c:pt>
                <c:pt idx="55">
                  <c:v>肝病科</c:v>
                </c:pt>
                <c:pt idx="56">
                  <c:v>乳腺甲状腺外科</c:v>
                </c:pt>
                <c:pt idx="57">
                  <c:v>妇科</c:v>
                </c:pt>
                <c:pt idx="58">
                  <c:v>心病一科</c:v>
                </c:pt>
                <c:pt idx="59">
                  <c:v>血液科</c:v>
                </c:pt>
                <c:pt idx="60">
                  <c:v>脊柱骨科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98.83028628582983</c:v>
                </c:pt>
                <c:pt idx="2">
                  <c:v>97.43610703327117</c:v>
                </c:pt>
                <c:pt idx="3">
                  <c:v>95.78175949439422</c:v>
                </c:pt>
                <c:pt idx="4">
                  <c:v>95.09940998976744</c:v>
                </c:pt>
                <c:pt idx="5">
                  <c:v>94.43864628836646</c:v>
                </c:pt>
                <c:pt idx="6">
                  <c:v>93.92001400058493</c:v>
                </c:pt>
                <c:pt idx="7">
                  <c:v>93.78563830579655</c:v>
                </c:pt>
                <c:pt idx="8">
                  <c:v>91.80565005723305</c:v>
                </c:pt>
                <c:pt idx="9">
                  <c:v>89.244443839902</c:v>
                </c:pt>
                <c:pt idx="10">
                  <c:v>86.16083236501642</c:v>
                </c:pt>
                <c:pt idx="11">
                  <c:v>83.55042557781336</c:v>
                </c:pt>
                <c:pt idx="12">
                  <c:v>83.54240664805765</c:v>
                </c:pt>
                <c:pt idx="13">
                  <c:v>81.36731742728388</c:v>
                </c:pt>
                <c:pt idx="14">
                  <c:v>79.71791965724512</c:v>
                </c:pt>
                <c:pt idx="15">
                  <c:v>78.37196558343216</c:v>
                </c:pt>
                <c:pt idx="16">
                  <c:v>78.3101703163345</c:v>
                </c:pt>
                <c:pt idx="17">
                  <c:v>78.19617791519912</c:v>
                </c:pt>
                <c:pt idx="18">
                  <c:v>77.84964926154136</c:v>
                </c:pt>
                <c:pt idx="19">
                  <c:v>77.10480996082453</c:v>
                </c:pt>
                <c:pt idx="20">
                  <c:v>76.07468396454675</c:v>
                </c:pt>
                <c:pt idx="21">
                  <c:v>74.44979097108056</c:v>
                </c:pt>
                <c:pt idx="22">
                  <c:v>71.87271516180945</c:v>
                </c:pt>
                <c:pt idx="23">
                  <c:v>70.77929486958614</c:v>
                </c:pt>
                <c:pt idx="24">
                  <c:v>69.98820152416518</c:v>
                </c:pt>
                <c:pt idx="25">
                  <c:v>67.10279928456931</c:v>
                </c:pt>
                <c:pt idx="26">
                  <c:v>66.72228543891174</c:v>
                </c:pt>
                <c:pt idx="27">
                  <c:v>64.42089658363656</c:v>
                </c:pt>
                <c:pt idx="28">
                  <c:v>63.64271030274223</c:v>
                </c:pt>
                <c:pt idx="29">
                  <c:v>61.36523920794467</c:v>
                </c:pt>
                <c:pt idx="30">
                  <c:v>60.61505430571326</c:v>
                </c:pt>
                <c:pt idx="31">
                  <c:v>59.57126356671583</c:v>
                </c:pt>
                <c:pt idx="32">
                  <c:v>56.387587259667804</c:v>
                </c:pt>
                <c:pt idx="33">
                  <c:v>56.17643753567526</c:v>
                </c:pt>
                <c:pt idx="34">
                  <c:v>54.17353247252574</c:v>
                </c:pt>
                <c:pt idx="35">
                  <c:v>48.208236888382096</c:v>
                </c:pt>
                <c:pt idx="36">
                  <c:v>47.3728504155361</c:v>
                </c:pt>
                <c:pt idx="37">
                  <c:v>46.83884789875877</c:v>
                </c:pt>
                <c:pt idx="38">
                  <c:v>45.72998172729797</c:v>
                </c:pt>
                <c:pt idx="39">
                  <c:v>44.47328366315551</c:v>
                </c:pt>
                <c:pt idx="40">
                  <c:v>42.42688678772263</c:v>
                </c:pt>
                <c:pt idx="41">
                  <c:v>42.27021653056424</c:v>
                </c:pt>
                <c:pt idx="42">
                  <c:v>34.34537563695679</c:v>
                </c:pt>
                <c:pt idx="43">
                  <c:v>34.32133744413582</c:v>
                </c:pt>
                <c:pt idx="44">
                  <c:v>34.29018448435345</c:v>
                </c:pt>
                <c:pt idx="45">
                  <c:v>29.41130513460719</c:v>
                </c:pt>
                <c:pt idx="46">
                  <c:v>28.508507937198054</c:v>
                </c:pt>
                <c:pt idx="47">
                  <c:v>28.036295918091707</c:v>
                </c:pt>
                <c:pt idx="48">
                  <c:v>23.922772404744585</c:v>
                </c:pt>
                <c:pt idx="49">
                  <c:v>22.76624084632075</c:v>
                </c:pt>
                <c:pt idx="50">
                  <c:v>17.35192006503287</c:v>
                </c:pt>
                <c:pt idx="51">
                  <c:v>16.661532724886644</c:v>
                </c:pt>
                <c:pt idx="52">
                  <c:v>16.567438063879255</c:v>
                </c:pt>
                <c:pt idx="53">
                  <c:v>16.3857862737824</c:v>
                </c:pt>
                <c:pt idx="54">
                  <c:v>14.018392667408426</c:v>
                </c:pt>
                <c:pt idx="55">
                  <c:v>13.731663885205915</c:v>
                </c:pt>
                <c:pt idx="56">
                  <c:v>12.50532117304745</c:v>
                </c:pt>
                <c:pt idx="57">
                  <c:v>9.705918276845706</c:v>
                </c:pt>
                <c:pt idx="58">
                  <c:v>9.295634456589957</c:v>
                </c:pt>
                <c:pt idx="59">
                  <c:v>8.832324542671767</c:v>
                </c:pt>
                <c:pt idx="60">
                  <c:v>6.347618408452405</c:v>
                </c:pt>
                <c:pt idx="61">
                  <c:v>6.1283741626381785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骨科</c:v>
                </c:pt>
                <c:pt idx="2">
                  <c:v>内分泌科</c:v>
                </c:pt>
                <c:pt idx="3">
                  <c:v>肝胆外科</c:v>
                </c:pt>
                <c:pt idx="4">
                  <c:v>身心医学科</c:v>
                </c:pt>
                <c:pt idx="5">
                  <c:v>风湿病科</c:v>
                </c:pt>
                <c:pt idx="6">
                  <c:v>脾胃病科</c:v>
                </c:pt>
                <c:pt idx="7">
                  <c:v>男科</c:v>
                </c:pt>
                <c:pt idx="8">
                  <c:v>心病二科</c:v>
                </c:pt>
                <c:pt idx="9">
                  <c:v>重症医学科</c:v>
                </c:pt>
                <c:pt idx="10">
                  <c:v>肾病科</c:v>
                </c:pt>
                <c:pt idx="11">
                  <c:v>脊柱骨科</c:v>
                </c:pt>
                <c:pt idx="12">
                  <c:v>口腔科</c:v>
                </c:pt>
                <c:pt idx="13">
                  <c:v>肛肠科</c:v>
                </c:pt>
                <c:pt idx="14">
                  <c:v>小儿推拿科</c:v>
                </c:pt>
                <c:pt idx="15">
                  <c:v>小儿骨科</c:v>
                </c:pt>
                <c:pt idx="16">
                  <c:v>针灸科</c:v>
                </c:pt>
                <c:pt idx="17">
                  <c:v>心病四科</c:v>
                </c:pt>
                <c:pt idx="18">
                  <c:v>肾脏内科</c:v>
                </c:pt>
                <c:pt idx="19">
                  <c:v>妇二科</c:v>
                </c:pt>
                <c:pt idx="20">
                  <c:v>周围血管科</c:v>
                </c:pt>
                <c:pt idx="21">
                  <c:v>神经内科</c:v>
                </c:pt>
                <c:pt idx="22">
                  <c:v>泌尿外科</c:v>
                </c:pt>
                <c:pt idx="23">
                  <c:v>乳腺甲状腺外科</c:v>
                </c:pt>
                <c:pt idx="24">
                  <c:v>脑病三科</c:v>
                </c:pt>
                <c:pt idx="25">
                  <c:v>胸外科</c:v>
                </c:pt>
                <c:pt idx="26">
                  <c:v>老年医学科</c:v>
                </c:pt>
                <c:pt idx="27">
                  <c:v>血液科</c:v>
                </c:pt>
                <c:pt idx="28">
                  <c:v>推拿科</c:v>
                </c:pt>
                <c:pt idx="29">
                  <c:v>心病一科</c:v>
                </c:pt>
                <c:pt idx="30">
                  <c:v>医院</c:v>
                </c:pt>
                <c:pt idx="31">
                  <c:v>综合内科</c:v>
                </c:pt>
                <c:pt idx="32">
                  <c:v>中医经典科</c:v>
                </c:pt>
                <c:pt idx="33">
                  <c:v>心血管内科</c:v>
                </c:pt>
                <c:pt idx="34">
                  <c:v>产科</c:v>
                </c:pt>
                <c:pt idx="35">
                  <c:v>儿科</c:v>
                </c:pt>
                <c:pt idx="36">
                  <c:v>普通外科</c:v>
                </c:pt>
                <c:pt idx="37">
                  <c:v>美容皮肤科</c:v>
                </c:pt>
                <c:pt idx="38">
                  <c:v>肝病科</c:v>
                </c:pt>
                <c:pt idx="39">
                  <c:v>脑病一科</c:v>
                </c:pt>
                <c:pt idx="40">
                  <c:v>妇科妇二科合并</c:v>
                </c:pt>
                <c:pt idx="41">
                  <c:v>眼科</c:v>
                </c:pt>
                <c:pt idx="42">
                  <c:v>皮肤科</c:v>
                </c:pt>
                <c:pt idx="43">
                  <c:v>呼吸内科</c:v>
                </c:pt>
                <c:pt idx="44">
                  <c:v>治未病中心</c:v>
                </c:pt>
                <c:pt idx="45">
                  <c:v>脑病二科</c:v>
                </c:pt>
                <c:pt idx="46">
                  <c:v>消化内科</c:v>
                </c:pt>
                <c:pt idx="47">
                  <c:v>创伤骨科</c:v>
                </c:pt>
                <c:pt idx="48">
                  <c:v>东区重症医学科</c:v>
                </c:pt>
                <c:pt idx="49">
                  <c:v>康复科</c:v>
                </c:pt>
                <c:pt idx="50">
                  <c:v>心病三科</c:v>
                </c:pt>
                <c:pt idx="51">
                  <c:v>关节骨科</c:v>
                </c:pt>
                <c:pt idx="52">
                  <c:v>脾胃科消化科合并</c:v>
                </c:pt>
                <c:pt idx="53">
                  <c:v>妇科</c:v>
                </c:pt>
                <c:pt idx="54">
                  <c:v>微创骨科</c:v>
                </c:pt>
                <c:pt idx="55">
                  <c:v>中医外治中心</c:v>
                </c:pt>
                <c:pt idx="56">
                  <c:v>神经外科</c:v>
                </c:pt>
                <c:pt idx="57">
                  <c:v>西区重症医学科</c:v>
                </c:pt>
                <c:pt idx="58">
                  <c:v>耳鼻喉科</c:v>
                </c:pt>
                <c:pt idx="59">
                  <c:v>东区肾病科</c:v>
                </c:pt>
                <c:pt idx="60">
                  <c:v>肿瘤内科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99.66454089629981</c:v>
                </c:pt>
                <c:pt idx="2">
                  <c:v>98.79595375711881</c:v>
                </c:pt>
                <c:pt idx="3">
                  <c:v>98.22270656961624</c:v>
                </c:pt>
                <c:pt idx="4">
                  <c:v>96.6040460720458</c:v>
                </c:pt>
                <c:pt idx="5">
                  <c:v>96.56886996075207</c:v>
                </c:pt>
                <c:pt idx="6">
                  <c:v>96.5414359159957</c:v>
                </c:pt>
                <c:pt idx="7">
                  <c:v>95.90953035983719</c:v>
                </c:pt>
                <c:pt idx="8">
                  <c:v>94.6159862964949</c:v>
                </c:pt>
                <c:pt idx="9">
                  <c:v>94.55295872909352</c:v>
                </c:pt>
                <c:pt idx="10">
                  <c:v>92.7928710135279</c:v>
                </c:pt>
                <c:pt idx="11">
                  <c:v>91.82960112457891</c:v>
                </c:pt>
                <c:pt idx="12">
                  <c:v>89.07320080661721</c:v>
                </c:pt>
                <c:pt idx="13">
                  <c:v>85.36336028165961</c:v>
                </c:pt>
                <c:pt idx="14">
                  <c:v>84.81321393114128</c:v>
                </c:pt>
                <c:pt idx="15">
                  <c:v>83.96089396620283</c:v>
                </c:pt>
                <c:pt idx="16">
                  <c:v>83.2731651027626</c:v>
                </c:pt>
                <c:pt idx="17">
                  <c:v>82.74254011425178</c:v>
                </c:pt>
                <c:pt idx="18">
                  <c:v>80.88880784003216</c:v>
                </c:pt>
                <c:pt idx="19">
                  <c:v>78.76803208681048</c:v>
                </c:pt>
                <c:pt idx="20">
                  <c:v>77.18360966645162</c:v>
                </c:pt>
                <c:pt idx="21">
                  <c:v>76.42604867388035</c:v>
                </c:pt>
                <c:pt idx="22">
                  <c:v>75.36209199675112</c:v>
                </c:pt>
                <c:pt idx="23">
                  <c:v>74.67029768119515</c:v>
                </c:pt>
                <c:pt idx="24">
                  <c:v>71.3332217639103</c:v>
                </c:pt>
                <c:pt idx="25">
                  <c:v>70.540175341698</c:v>
                </c:pt>
                <c:pt idx="26">
                  <c:v>70.48651428586302</c:v>
                </c:pt>
                <c:pt idx="27">
                  <c:v>70.4807150236678</c:v>
                </c:pt>
                <c:pt idx="28">
                  <c:v>67.63446031443884</c:v>
                </c:pt>
                <c:pt idx="29">
                  <c:v>67.55161600276783</c:v>
                </c:pt>
                <c:pt idx="30">
                  <c:v>64.73314613387944</c:v>
                </c:pt>
                <c:pt idx="31">
                  <c:v>61.83233565763492</c:v>
                </c:pt>
                <c:pt idx="32">
                  <c:v>61.77703559160629</c:v>
                </c:pt>
                <c:pt idx="33">
                  <c:v>60.79990194400128</c:v>
                </c:pt>
                <c:pt idx="34">
                  <c:v>60.531220351966354</c:v>
                </c:pt>
                <c:pt idx="35">
                  <c:v>54.35090389847393</c:v>
                </c:pt>
                <c:pt idx="36">
                  <c:v>54.24929141771603</c:v>
                </c:pt>
                <c:pt idx="37">
                  <c:v>52.860693290222365</c:v>
                </c:pt>
                <c:pt idx="38">
                  <c:v>52.57559691934623</c:v>
                </c:pt>
                <c:pt idx="39">
                  <c:v>52.19270385078407</c:v>
                </c:pt>
                <c:pt idx="40">
                  <c:v>43.87451419231882</c:v>
                </c:pt>
                <c:pt idx="41">
                  <c:v>42.69591041956526</c:v>
                </c:pt>
                <c:pt idx="42">
                  <c:v>39.0992199571175</c:v>
                </c:pt>
                <c:pt idx="43">
                  <c:v>38.91341254617846</c:v>
                </c:pt>
                <c:pt idx="44">
                  <c:v>38.13038936094984</c:v>
                </c:pt>
                <c:pt idx="45">
                  <c:v>36.35882024335983</c:v>
                </c:pt>
                <c:pt idx="46">
                  <c:v>34.6445085615412</c:v>
                </c:pt>
                <c:pt idx="47">
                  <c:v>33.441840206856035</c:v>
                </c:pt>
                <c:pt idx="48">
                  <c:v>31.138493947210588</c:v>
                </c:pt>
                <c:pt idx="49">
                  <c:v>29.15686741404056</c:v>
                </c:pt>
                <c:pt idx="50">
                  <c:v>24.125376602806025</c:v>
                </c:pt>
                <c:pt idx="51">
                  <c:v>22.456700344210685</c:v>
                </c:pt>
                <c:pt idx="52">
                  <c:v>21.397608909734732</c:v>
                </c:pt>
                <c:pt idx="53">
                  <c:v>20.742736306316946</c:v>
                </c:pt>
                <c:pt idx="54">
                  <c:v>19.91424271791117</c:v>
                </c:pt>
                <c:pt idx="55">
                  <c:v>17.325796985604082</c:v>
                </c:pt>
                <c:pt idx="56">
                  <c:v>15.943143693692964</c:v>
                </c:pt>
                <c:pt idx="57">
                  <c:v>14.935193945687514</c:v>
                </c:pt>
                <c:pt idx="58">
                  <c:v>9.91611187259415</c:v>
                </c:pt>
                <c:pt idx="59">
                  <c:v>8.77579372852099</c:v>
                </c:pt>
                <c:pt idx="60">
                  <c:v>4.99538477496602</c:v>
                </c:pt>
                <c:pt idx="61">
                  <c:v>4.9891344701099625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肝病科</c:v>
                </c:pt>
                <c:pt idx="2">
                  <c:v>医院</c:v>
                </c:pt>
                <c:pt idx="3">
                  <c:v>肾脏内科</c:v>
                </c:pt>
                <c:pt idx="4">
                  <c:v>针灸科</c:v>
                </c:pt>
                <c:pt idx="5">
                  <c:v>中医经典科</c:v>
                </c:pt>
                <c:pt idx="6">
                  <c:v>消化内科</c:v>
                </c:pt>
                <c:pt idx="7">
                  <c:v>康复科</c:v>
                </c:pt>
                <c:pt idx="8">
                  <c:v>重症医学科</c:v>
                </c:pt>
                <c:pt idx="9">
                  <c:v>运动损伤骨科</c:v>
                </c:pt>
                <c:pt idx="10">
                  <c:v>脑病三科</c:v>
                </c:pt>
                <c:pt idx="11">
                  <c:v>小儿推拿科</c:v>
                </c:pt>
                <c:pt idx="12">
                  <c:v>美容皮肤科</c:v>
                </c:pt>
                <c:pt idx="13">
                  <c:v>男科</c:v>
                </c:pt>
                <c:pt idx="14">
                  <c:v>心病二科</c:v>
                </c:pt>
                <c:pt idx="15">
                  <c:v>耳鼻喉科</c:v>
                </c:pt>
                <c:pt idx="16">
                  <c:v>妇二科</c:v>
                </c:pt>
                <c:pt idx="17">
                  <c:v>西区重症医学科</c:v>
                </c:pt>
                <c:pt idx="18">
                  <c:v>普通外科</c:v>
                </c:pt>
                <c:pt idx="19">
                  <c:v>东区重症医学科</c:v>
                </c:pt>
                <c:pt idx="20">
                  <c:v>心血管内科</c:v>
                </c:pt>
                <c:pt idx="21">
                  <c:v>脑病一科</c:v>
                </c:pt>
                <c:pt idx="22">
                  <c:v>泌尿外科</c:v>
                </c:pt>
                <c:pt idx="23">
                  <c:v>显微骨科</c:v>
                </c:pt>
                <c:pt idx="24">
                  <c:v>中医外治中心</c:v>
                </c:pt>
                <c:pt idx="25">
                  <c:v>妇科</c:v>
                </c:pt>
                <c:pt idx="26">
                  <c:v>呼吸内科</c:v>
                </c:pt>
                <c:pt idx="27">
                  <c:v>神经外科</c:v>
                </c:pt>
                <c:pt idx="28">
                  <c:v>身心医学科</c:v>
                </c:pt>
                <c:pt idx="29">
                  <c:v>东区肾病科</c:v>
                </c:pt>
                <c:pt idx="30">
                  <c:v>治未病中心</c:v>
                </c:pt>
                <c:pt idx="31">
                  <c:v>推拿科</c:v>
                </c:pt>
                <c:pt idx="32">
                  <c:v>脑病二科</c:v>
                </c:pt>
                <c:pt idx="33">
                  <c:v>乳腺甲状腺外科</c:v>
                </c:pt>
                <c:pt idx="34">
                  <c:v>肿瘤内科</c:v>
                </c:pt>
                <c:pt idx="35">
                  <c:v>内分泌科</c:v>
                </c:pt>
                <c:pt idx="36">
                  <c:v>胸外科</c:v>
                </c:pt>
                <c:pt idx="37">
                  <c:v>老年医学科</c:v>
                </c:pt>
                <c:pt idx="38">
                  <c:v>综合内科</c:v>
                </c:pt>
                <c:pt idx="39">
                  <c:v>肛肠科</c:v>
                </c:pt>
                <c:pt idx="40">
                  <c:v>肝胆外科</c:v>
                </c:pt>
                <c:pt idx="41">
                  <c:v>眼科</c:v>
                </c:pt>
                <c:pt idx="42">
                  <c:v>心病三科</c:v>
                </c:pt>
                <c:pt idx="43">
                  <c:v>儿科</c:v>
                </c:pt>
                <c:pt idx="44">
                  <c:v>脊柱骨科</c:v>
                </c:pt>
                <c:pt idx="45">
                  <c:v>脾胃科消化科合并</c:v>
                </c:pt>
                <c:pt idx="46">
                  <c:v>脾胃病科</c:v>
                </c:pt>
                <c:pt idx="47">
                  <c:v>肾病科</c:v>
                </c:pt>
                <c:pt idx="48">
                  <c:v>皮肤科</c:v>
                </c:pt>
                <c:pt idx="49">
                  <c:v>口腔科</c:v>
                </c:pt>
                <c:pt idx="50">
                  <c:v>风湿病科</c:v>
                </c:pt>
                <c:pt idx="51">
                  <c:v>小儿骨科</c:v>
                </c:pt>
                <c:pt idx="52">
                  <c:v>创伤骨科</c:v>
                </c:pt>
                <c:pt idx="53">
                  <c:v>心病一科</c:v>
                </c:pt>
                <c:pt idx="54">
                  <c:v>血液科</c:v>
                </c:pt>
                <c:pt idx="55">
                  <c:v>妇科妇二科合并</c:v>
                </c:pt>
                <c:pt idx="56">
                  <c:v>周围血管科</c:v>
                </c:pt>
                <c:pt idx="57">
                  <c:v>骨科</c:v>
                </c:pt>
                <c:pt idx="58">
                  <c:v>关节骨科</c:v>
                </c:pt>
                <c:pt idx="59">
                  <c:v>微创骨科</c:v>
                </c:pt>
                <c:pt idx="60">
                  <c:v>产科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96.73459055868962</c:v>
                </c:pt>
                <c:pt idx="2">
                  <c:v>95.71722552142435</c:v>
                </c:pt>
                <c:pt idx="3">
                  <c:v>94.77941278299477</c:v>
                </c:pt>
                <c:pt idx="4">
                  <c:v>94.47253115892222</c:v>
                </c:pt>
                <c:pt idx="5">
                  <c:v>91.73830605122691</c:v>
                </c:pt>
                <c:pt idx="6">
                  <c:v>90.64601594380899</c:v>
                </c:pt>
                <c:pt idx="7">
                  <c:v>89.0786503215155</c:v>
                </c:pt>
                <c:pt idx="8">
                  <c:v>88.94965396493971</c:v>
                </c:pt>
                <c:pt idx="9">
                  <c:v>88.47627983593843</c:v>
                </c:pt>
                <c:pt idx="10">
                  <c:v>84.28687574301635</c:v>
                </c:pt>
                <c:pt idx="11">
                  <c:v>78.52203087601278</c:v>
                </c:pt>
                <c:pt idx="12">
                  <c:v>76.41169318783989</c:v>
                </c:pt>
                <c:pt idx="13">
                  <c:v>75.90684718071184</c:v>
                </c:pt>
                <c:pt idx="14">
                  <c:v>74.49772526114869</c:v>
                </c:pt>
                <c:pt idx="15">
                  <c:v>66.20055579425939</c:v>
                </c:pt>
                <c:pt idx="16">
                  <c:v>64.78408719676254</c:v>
                </c:pt>
                <c:pt idx="17">
                  <c:v>64.29875678251179</c:v>
                </c:pt>
                <c:pt idx="18">
                  <c:v>62.4783570339687</c:v>
                </c:pt>
                <c:pt idx="19">
                  <c:v>56.210723331506266</c:v>
                </c:pt>
                <c:pt idx="20">
                  <c:v>55.40014538994662</c:v>
                </c:pt>
                <c:pt idx="21">
                  <c:v>54.302571016690194</c:v>
                </c:pt>
                <c:pt idx="22">
                  <c:v>53.392358524255684</c:v>
                </c:pt>
                <c:pt idx="23">
                  <c:v>52.754570019788986</c:v>
                </c:pt>
                <c:pt idx="24">
                  <c:v>51.503520163235954</c:v>
                </c:pt>
                <c:pt idx="25">
                  <c:v>48.713176582399235</c:v>
                </c:pt>
                <c:pt idx="26">
                  <c:v>47.50441316843887</c:v>
                </c:pt>
                <c:pt idx="27">
                  <c:v>45.09078066102957</c:v>
                </c:pt>
                <c:pt idx="28">
                  <c:v>44.915700786200134</c:v>
                </c:pt>
                <c:pt idx="29">
                  <c:v>43.30400833002035</c:v>
                </c:pt>
                <c:pt idx="30">
                  <c:v>42.77274455752666</c:v>
                </c:pt>
                <c:pt idx="31">
                  <c:v>40.441080317752416</c:v>
                </c:pt>
                <c:pt idx="32">
                  <c:v>39.0189438121813</c:v>
                </c:pt>
                <c:pt idx="33">
                  <c:v>38.67883954437178</c:v>
                </c:pt>
                <c:pt idx="34">
                  <c:v>37.35181531771806</c:v>
                </c:pt>
                <c:pt idx="35">
                  <c:v>35.775636788914916</c:v>
                </c:pt>
                <c:pt idx="36">
                  <c:v>33.869041496783865</c:v>
                </c:pt>
                <c:pt idx="37">
                  <c:v>32.86500061913208</c:v>
                </c:pt>
                <c:pt idx="38">
                  <c:v>30.95433069574443</c:v>
                </c:pt>
                <c:pt idx="39">
                  <c:v>30.560291454751038</c:v>
                </c:pt>
                <c:pt idx="40">
                  <c:v>27.43835437989974</c:v>
                </c:pt>
                <c:pt idx="41">
                  <c:v>22.69505006712044</c:v>
                </c:pt>
                <c:pt idx="42">
                  <c:v>22.57803566439659</c:v>
                </c:pt>
                <c:pt idx="43">
                  <c:v>21.97260563729653</c:v>
                </c:pt>
                <c:pt idx="44">
                  <c:v>21.890526171171327</c:v>
                </c:pt>
                <c:pt idx="45">
                  <c:v>21.071463160696485</c:v>
                </c:pt>
                <c:pt idx="46">
                  <c:v>20.890831471170852</c:v>
                </c:pt>
                <c:pt idx="47">
                  <c:v>20.844887612089224</c:v>
                </c:pt>
                <c:pt idx="48">
                  <c:v>20.78220226867829</c:v>
                </c:pt>
                <c:pt idx="49">
                  <c:v>20.423400273998297</c:v>
                </c:pt>
                <c:pt idx="50">
                  <c:v>19.579382399959663</c:v>
                </c:pt>
                <c:pt idx="51">
                  <c:v>19.19155366392386</c:v>
                </c:pt>
                <c:pt idx="52">
                  <c:v>15.871153045899009</c:v>
                </c:pt>
                <c:pt idx="53">
                  <c:v>13.487186845852012</c:v>
                </c:pt>
                <c:pt idx="54">
                  <c:v>12.983143633059958</c:v>
                </c:pt>
                <c:pt idx="55">
                  <c:v>12.758267007642948</c:v>
                </c:pt>
                <c:pt idx="56">
                  <c:v>9.854555283676282</c:v>
                </c:pt>
                <c:pt idx="57">
                  <c:v>9.754227052367032</c:v>
                </c:pt>
                <c:pt idx="58">
                  <c:v>8.853105010055712</c:v>
                </c:pt>
                <c:pt idx="59">
                  <c:v>7.3145577850928705</c:v>
                </c:pt>
                <c:pt idx="60">
                  <c:v>6.718767224394805</c:v>
                </c:pt>
                <c:pt idx="61">
                  <c:v>6.073576391344896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身心医学科</c:v>
                </c:pt>
                <c:pt idx="2">
                  <c:v>耳鼻喉科</c:v>
                </c:pt>
                <c:pt idx="3">
                  <c:v>妇二科</c:v>
                </c:pt>
                <c:pt idx="4">
                  <c:v>周围血管科</c:v>
                </c:pt>
                <c:pt idx="5">
                  <c:v>眼科</c:v>
                </c:pt>
                <c:pt idx="6">
                  <c:v>重症医学科</c:v>
                </c:pt>
                <c:pt idx="7">
                  <c:v>微创骨科</c:v>
                </c:pt>
                <c:pt idx="8">
                  <c:v>医院</c:v>
                </c:pt>
                <c:pt idx="9">
                  <c:v>血液科</c:v>
                </c:pt>
                <c:pt idx="10">
                  <c:v>心病二科</c:v>
                </c:pt>
                <c:pt idx="11">
                  <c:v>中医外治中心</c:v>
                </c:pt>
                <c:pt idx="12">
                  <c:v>西区重症医学科</c:v>
                </c:pt>
                <c:pt idx="13">
                  <c:v>妇科</c:v>
                </c:pt>
                <c:pt idx="14">
                  <c:v>美容皮肤科</c:v>
                </c:pt>
                <c:pt idx="15">
                  <c:v>脑病三科</c:v>
                </c:pt>
                <c:pt idx="16">
                  <c:v>推拿科</c:v>
                </c:pt>
                <c:pt idx="17">
                  <c:v>肾病科</c:v>
                </c:pt>
                <c:pt idx="18">
                  <c:v>肛肠科</c:v>
                </c:pt>
                <c:pt idx="19">
                  <c:v>儿科</c:v>
                </c:pt>
                <c:pt idx="20">
                  <c:v>运动损伤骨科</c:v>
                </c:pt>
                <c:pt idx="21">
                  <c:v>心病三科</c:v>
                </c:pt>
                <c:pt idx="22">
                  <c:v>神经内科</c:v>
                </c:pt>
                <c:pt idx="23">
                  <c:v>肿瘤内科</c:v>
                </c:pt>
                <c:pt idx="24">
                  <c:v>小儿骨科</c:v>
                </c:pt>
                <c:pt idx="25">
                  <c:v>东区肾病科</c:v>
                </c:pt>
                <c:pt idx="26">
                  <c:v>关节骨科</c:v>
                </c:pt>
                <c:pt idx="27">
                  <c:v>内分泌科</c:v>
                </c:pt>
                <c:pt idx="28">
                  <c:v>胸外科</c:v>
                </c:pt>
                <c:pt idx="29">
                  <c:v>小儿推拿科</c:v>
                </c:pt>
                <c:pt idx="30">
                  <c:v>皮肤科</c:v>
                </c:pt>
                <c:pt idx="31">
                  <c:v>综合内科</c:v>
                </c:pt>
                <c:pt idx="32">
                  <c:v>心病一科</c:v>
                </c:pt>
                <c:pt idx="33">
                  <c:v>针灸科</c:v>
                </c:pt>
                <c:pt idx="34">
                  <c:v>风湿病科</c:v>
                </c:pt>
                <c:pt idx="35">
                  <c:v>显微骨科</c:v>
                </c:pt>
                <c:pt idx="36">
                  <c:v>东区重症医学科</c:v>
                </c:pt>
                <c:pt idx="37">
                  <c:v>乳腺甲状腺外科</c:v>
                </c:pt>
                <c:pt idx="38">
                  <c:v>脾胃病科</c:v>
                </c:pt>
                <c:pt idx="39">
                  <c:v>泌尿外科</c:v>
                </c:pt>
                <c:pt idx="40">
                  <c:v>心血管内科</c:v>
                </c:pt>
                <c:pt idx="41">
                  <c:v>脑病一科</c:v>
                </c:pt>
                <c:pt idx="42">
                  <c:v>脑病二科</c:v>
                </c:pt>
                <c:pt idx="43">
                  <c:v>普通外科</c:v>
                </c:pt>
                <c:pt idx="44">
                  <c:v>心病四科</c:v>
                </c:pt>
                <c:pt idx="45">
                  <c:v>脊柱骨科</c:v>
                </c:pt>
                <c:pt idx="46">
                  <c:v>肝胆外科</c:v>
                </c:pt>
                <c:pt idx="47">
                  <c:v>肝病科</c:v>
                </c:pt>
                <c:pt idx="48">
                  <c:v>呼吸内科</c:v>
                </c:pt>
                <c:pt idx="49">
                  <c:v>消化内科</c:v>
                </c:pt>
                <c:pt idx="50">
                  <c:v>创伤骨科</c:v>
                </c:pt>
                <c:pt idx="51">
                  <c:v>肾脏内科</c:v>
                </c:pt>
                <c:pt idx="52">
                  <c:v>神经外科</c:v>
                </c:pt>
                <c:pt idx="53">
                  <c:v>骨科</c:v>
                </c:pt>
                <c:pt idx="54">
                  <c:v>妇科妇二科合并</c:v>
                </c:pt>
                <c:pt idx="55">
                  <c:v>老年医学科</c:v>
                </c:pt>
                <c:pt idx="56">
                  <c:v>男科</c:v>
                </c:pt>
                <c:pt idx="57">
                  <c:v>治未病中心</c:v>
                </c:pt>
                <c:pt idx="58">
                  <c:v>脾胃科消化科合并</c:v>
                </c:pt>
                <c:pt idx="59">
                  <c:v>口腔科</c:v>
                </c:pt>
                <c:pt idx="60">
                  <c:v>产科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97.24036435048886</c:v>
                </c:pt>
                <c:pt idx="2">
                  <c:v>94.88849997585606</c:v>
                </c:pt>
                <c:pt idx="3">
                  <c:v>94.06521945439457</c:v>
                </c:pt>
                <c:pt idx="4">
                  <c:v>92.33817569764825</c:v>
                </c:pt>
                <c:pt idx="5">
                  <c:v>92.08080232084502</c:v>
                </c:pt>
                <c:pt idx="6">
                  <c:v>89.98364476734926</c:v>
                </c:pt>
                <c:pt idx="7">
                  <c:v>87.87867744691577</c:v>
                </c:pt>
                <c:pt idx="8">
                  <c:v>87.44949055345096</c:v>
                </c:pt>
                <c:pt idx="9">
                  <c:v>80.03436672733656</c:v>
                </c:pt>
                <c:pt idx="10">
                  <c:v>77.65351968482392</c:v>
                </c:pt>
                <c:pt idx="11">
                  <c:v>74.78297333188925</c:v>
                </c:pt>
                <c:pt idx="12">
                  <c:v>74.27152420047688</c:v>
                </c:pt>
                <c:pt idx="13">
                  <c:v>72.99523215596743</c:v>
                </c:pt>
                <c:pt idx="14">
                  <c:v>65.81602145645944</c:v>
                </c:pt>
                <c:pt idx="15">
                  <c:v>65.10315932919788</c:v>
                </c:pt>
                <c:pt idx="16">
                  <c:v>64.31548231472526</c:v>
                </c:pt>
                <c:pt idx="17">
                  <c:v>62.88051109627528</c:v>
                </c:pt>
                <c:pt idx="18">
                  <c:v>56.56411318945306</c:v>
                </c:pt>
                <c:pt idx="19">
                  <c:v>53.74805454773253</c:v>
                </c:pt>
                <c:pt idx="20">
                  <c:v>50.50690898834043</c:v>
                </c:pt>
                <c:pt idx="21">
                  <c:v>50.30184002835979</c:v>
                </c:pt>
                <c:pt idx="22">
                  <c:v>49.44391879961593</c:v>
                </c:pt>
                <c:pt idx="23">
                  <c:v>47.84755859713049</c:v>
                </c:pt>
                <c:pt idx="24">
                  <c:v>46.60389527023249</c:v>
                </c:pt>
                <c:pt idx="25">
                  <c:v>46.54567208963663</c:v>
                </c:pt>
                <c:pt idx="26">
                  <c:v>45.09801106127405</c:v>
                </c:pt>
                <c:pt idx="27">
                  <c:v>42.786076631664045</c:v>
                </c:pt>
                <c:pt idx="28">
                  <c:v>42.152275684965225</c:v>
                </c:pt>
                <c:pt idx="29">
                  <c:v>42.076639779303115</c:v>
                </c:pt>
                <c:pt idx="30">
                  <c:v>41.672592853660056</c:v>
                </c:pt>
                <c:pt idx="31">
                  <c:v>41.15170311195074</c:v>
                </c:pt>
                <c:pt idx="32">
                  <c:v>40.609124654040215</c:v>
                </c:pt>
                <c:pt idx="33">
                  <c:v>38.90881171961011</c:v>
                </c:pt>
                <c:pt idx="34">
                  <c:v>38.12547315811472</c:v>
                </c:pt>
                <c:pt idx="35">
                  <c:v>36.32133619319846</c:v>
                </c:pt>
                <c:pt idx="36">
                  <c:v>32.43804753760603</c:v>
                </c:pt>
                <c:pt idx="37">
                  <c:v>31.838233833871712</c:v>
                </c:pt>
                <c:pt idx="38">
                  <c:v>30.98070628987156</c:v>
                </c:pt>
                <c:pt idx="39">
                  <c:v>29.950014008291344</c:v>
                </c:pt>
                <c:pt idx="40">
                  <c:v>29.27024374953347</c:v>
                </c:pt>
                <c:pt idx="41">
                  <c:v>28.823819900083553</c:v>
                </c:pt>
                <c:pt idx="42">
                  <c:v>27.734040360565892</c:v>
                </c:pt>
                <c:pt idx="43">
                  <c:v>27.462741852861395</c:v>
                </c:pt>
                <c:pt idx="44">
                  <c:v>26.319522040781404</c:v>
                </c:pt>
                <c:pt idx="45">
                  <c:v>25.371426563419146</c:v>
                </c:pt>
                <c:pt idx="46">
                  <c:v>25.012799554681934</c:v>
                </c:pt>
                <c:pt idx="47">
                  <c:v>24.23737215004851</c:v>
                </c:pt>
                <c:pt idx="48">
                  <c:v>23.872304435528935</c:v>
                </c:pt>
                <c:pt idx="49">
                  <c:v>22.957043308446604</c:v>
                </c:pt>
                <c:pt idx="50">
                  <c:v>21.360882922915252</c:v>
                </c:pt>
                <c:pt idx="51">
                  <c:v>14.15156976217297</c:v>
                </c:pt>
                <c:pt idx="52">
                  <c:v>13.320112061153813</c:v>
                </c:pt>
                <c:pt idx="53">
                  <c:v>10.895589043022115</c:v>
                </c:pt>
                <c:pt idx="54">
                  <c:v>10.098167235811102</c:v>
                </c:pt>
                <c:pt idx="55">
                  <c:v>8.805331265469087</c:v>
                </c:pt>
                <c:pt idx="56">
                  <c:v>8.672960260625283</c:v>
                </c:pt>
                <c:pt idx="57">
                  <c:v>8.025798745077847</c:v>
                </c:pt>
                <c:pt idx="58">
                  <c:v>7.229099871110249</c:v>
                </c:pt>
                <c:pt idx="59">
                  <c:v>6.997003178045326</c:v>
                </c:pt>
                <c:pt idx="60">
                  <c:v>4.942318072582993</c:v>
                </c:pt>
                <c:pt idx="61">
                  <c:v>2.7665461249914474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中医经典科</c:v>
                </c:pt>
                <c:pt idx="2">
                  <c:v>消化内科</c:v>
                </c:pt>
                <c:pt idx="3">
                  <c:v>泌尿外科</c:v>
                </c:pt>
                <c:pt idx="4">
                  <c:v>脊柱骨科</c:v>
                </c:pt>
                <c:pt idx="5">
                  <c:v>肛肠科</c:v>
                </c:pt>
                <c:pt idx="6">
                  <c:v>西区重症医学科</c:v>
                </c:pt>
                <c:pt idx="7">
                  <c:v>血液科</c:v>
                </c:pt>
                <c:pt idx="8">
                  <c:v>皮肤科</c:v>
                </c:pt>
                <c:pt idx="9">
                  <c:v>肾脏内科</c:v>
                </c:pt>
                <c:pt idx="10">
                  <c:v>内分泌科</c:v>
                </c:pt>
                <c:pt idx="11">
                  <c:v>医院</c:v>
                </c:pt>
                <c:pt idx="12">
                  <c:v>创伤骨科</c:v>
                </c:pt>
                <c:pt idx="13">
                  <c:v>小儿骨科</c:v>
                </c:pt>
                <c:pt idx="14">
                  <c:v>产科</c:v>
                </c:pt>
                <c:pt idx="15">
                  <c:v>美容皮肤科</c:v>
                </c:pt>
                <c:pt idx="16">
                  <c:v>心病二科</c:v>
                </c:pt>
                <c:pt idx="17">
                  <c:v>微创骨科</c:v>
                </c:pt>
                <c:pt idx="18">
                  <c:v>治未病中心</c:v>
                </c:pt>
                <c:pt idx="19">
                  <c:v>东区重症医学科</c:v>
                </c:pt>
                <c:pt idx="20">
                  <c:v>神经外科</c:v>
                </c:pt>
                <c:pt idx="21">
                  <c:v>风湿病科</c:v>
                </c:pt>
                <c:pt idx="22">
                  <c:v>口腔科</c:v>
                </c:pt>
                <c:pt idx="23">
                  <c:v>心血管内科</c:v>
                </c:pt>
                <c:pt idx="24">
                  <c:v>乳腺甲状腺外科</c:v>
                </c:pt>
                <c:pt idx="25">
                  <c:v>肝胆外科</c:v>
                </c:pt>
                <c:pt idx="26">
                  <c:v>儿科</c:v>
                </c:pt>
                <c:pt idx="27">
                  <c:v>显微骨科</c:v>
                </c:pt>
                <c:pt idx="28">
                  <c:v>脑病一科</c:v>
                </c:pt>
                <c:pt idx="29">
                  <c:v>综合内科</c:v>
                </c:pt>
                <c:pt idx="30">
                  <c:v>周围血管科</c:v>
                </c:pt>
                <c:pt idx="31">
                  <c:v>妇科</c:v>
                </c:pt>
                <c:pt idx="32">
                  <c:v>耳鼻喉科</c:v>
                </c:pt>
                <c:pt idx="33">
                  <c:v>脾胃病科</c:v>
                </c:pt>
                <c:pt idx="34">
                  <c:v>老年医学科</c:v>
                </c:pt>
                <c:pt idx="35">
                  <c:v>推拿科</c:v>
                </c:pt>
                <c:pt idx="36">
                  <c:v>普通外科</c:v>
                </c:pt>
                <c:pt idx="37">
                  <c:v>关节骨科</c:v>
                </c:pt>
                <c:pt idx="38">
                  <c:v>肾病科</c:v>
                </c:pt>
                <c:pt idx="39">
                  <c:v>重症医学科</c:v>
                </c:pt>
                <c:pt idx="40">
                  <c:v>胸外科</c:v>
                </c:pt>
                <c:pt idx="41">
                  <c:v>脑病三科</c:v>
                </c:pt>
                <c:pt idx="42">
                  <c:v>妇科妇二科合并</c:v>
                </c:pt>
                <c:pt idx="43">
                  <c:v>身心医学科</c:v>
                </c:pt>
                <c:pt idx="44">
                  <c:v>妇二科</c:v>
                </c:pt>
                <c:pt idx="45">
                  <c:v>男科</c:v>
                </c:pt>
                <c:pt idx="46">
                  <c:v>心病一科</c:v>
                </c:pt>
                <c:pt idx="47">
                  <c:v>针灸科</c:v>
                </c:pt>
                <c:pt idx="48">
                  <c:v>东区肾病科</c:v>
                </c:pt>
                <c:pt idx="49">
                  <c:v>眼科</c:v>
                </c:pt>
                <c:pt idx="50">
                  <c:v>神经内科</c:v>
                </c:pt>
                <c:pt idx="51">
                  <c:v>肝病科</c:v>
                </c:pt>
                <c:pt idx="52">
                  <c:v>肿瘤内科</c:v>
                </c:pt>
                <c:pt idx="53">
                  <c:v>心病三科</c:v>
                </c:pt>
                <c:pt idx="54">
                  <c:v>骨科</c:v>
                </c:pt>
                <c:pt idx="55">
                  <c:v>脾胃科消化科合并</c:v>
                </c:pt>
                <c:pt idx="56">
                  <c:v>心病四科</c:v>
                </c:pt>
                <c:pt idx="57">
                  <c:v>脑病二科</c:v>
                </c:pt>
                <c:pt idx="58">
                  <c:v>呼吸内科</c:v>
                </c:pt>
                <c:pt idx="59">
                  <c:v>中医外治中心</c:v>
                </c:pt>
                <c:pt idx="60">
                  <c:v>运动损伤骨科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92.48937269736973</c:v>
                </c:pt>
                <c:pt idx="2">
                  <c:v>90.82954695377441</c:v>
                </c:pt>
                <c:pt idx="3">
                  <c:v>90.82143309664826</c:v>
                </c:pt>
                <c:pt idx="4">
                  <c:v>89.85461195623584</c:v>
                </c:pt>
                <c:pt idx="5">
                  <c:v>89.15411776660655</c:v>
                </c:pt>
                <c:pt idx="6">
                  <c:v>85.21515249962731</c:v>
                </c:pt>
                <c:pt idx="7">
                  <c:v>85.15066572686602</c:v>
                </c:pt>
                <c:pt idx="8">
                  <c:v>84.54319607479843</c:v>
                </c:pt>
                <c:pt idx="9">
                  <c:v>80.89312002534972</c:v>
                </c:pt>
                <c:pt idx="10">
                  <c:v>77.47258229004117</c:v>
                </c:pt>
                <c:pt idx="11">
                  <c:v>72.253523301131</c:v>
                </c:pt>
                <c:pt idx="12">
                  <c:v>72.07423463059865</c:v>
                </c:pt>
                <c:pt idx="13">
                  <c:v>70.33555549966009</c:v>
                </c:pt>
                <c:pt idx="14">
                  <c:v>70.30916781656924</c:v>
                </c:pt>
                <c:pt idx="15">
                  <c:v>66.64852846792911</c:v>
                </c:pt>
                <c:pt idx="16">
                  <c:v>65.21511053197175</c:v>
                </c:pt>
                <c:pt idx="17">
                  <c:v>65.03045798601042</c:v>
                </c:pt>
                <c:pt idx="18">
                  <c:v>60.41353177644276</c:v>
                </c:pt>
                <c:pt idx="19">
                  <c:v>59.558751244423476</c:v>
                </c:pt>
                <c:pt idx="20">
                  <c:v>59.458518285459675</c:v>
                </c:pt>
                <c:pt idx="21">
                  <c:v>58.58420629985842</c:v>
                </c:pt>
                <c:pt idx="22">
                  <c:v>57.985544926009545</c:v>
                </c:pt>
                <c:pt idx="23">
                  <c:v>56.16773210511633</c:v>
                </c:pt>
                <c:pt idx="24">
                  <c:v>53.33504495773356</c:v>
                </c:pt>
                <c:pt idx="25">
                  <c:v>51.6716280773438</c:v>
                </c:pt>
                <c:pt idx="26">
                  <c:v>48.68338988753232</c:v>
                </c:pt>
                <c:pt idx="27">
                  <c:v>46.89013927082834</c:v>
                </c:pt>
                <c:pt idx="28">
                  <c:v>44.94792645569803</c:v>
                </c:pt>
                <c:pt idx="29">
                  <c:v>44.75609005583635</c:v>
                </c:pt>
                <c:pt idx="30">
                  <c:v>42.22904349005541</c:v>
                </c:pt>
                <c:pt idx="31">
                  <c:v>41.591642037367805</c:v>
                </c:pt>
                <c:pt idx="32">
                  <c:v>40.517817502802224</c:v>
                </c:pt>
                <c:pt idx="33">
                  <c:v>40.30695376090604</c:v>
                </c:pt>
                <c:pt idx="34">
                  <c:v>38.35961253873934</c:v>
                </c:pt>
                <c:pt idx="35">
                  <c:v>38.01792092939409</c:v>
                </c:pt>
                <c:pt idx="36">
                  <c:v>37.386333893263455</c:v>
                </c:pt>
                <c:pt idx="37">
                  <c:v>33.6595134008248</c:v>
                </c:pt>
                <c:pt idx="38">
                  <c:v>33.62431992007109</c:v>
                </c:pt>
                <c:pt idx="39">
                  <c:v>33.32093156700073</c:v>
                </c:pt>
                <c:pt idx="40">
                  <c:v>30.4440006567147</c:v>
                </c:pt>
                <c:pt idx="41">
                  <c:v>29.840728707980997</c:v>
                </c:pt>
                <c:pt idx="42">
                  <c:v>28.86986491900978</c:v>
                </c:pt>
                <c:pt idx="43">
                  <c:v>26.823622865468284</c:v>
                </c:pt>
                <c:pt idx="44">
                  <c:v>24.024543231524287</c:v>
                </c:pt>
                <c:pt idx="45">
                  <c:v>23.774294922295024</c:v>
                </c:pt>
                <c:pt idx="46">
                  <c:v>23.629274311053017</c:v>
                </c:pt>
                <c:pt idx="47">
                  <c:v>21.839759338689984</c:v>
                </c:pt>
                <c:pt idx="48">
                  <c:v>21.795244501645666</c:v>
                </c:pt>
                <c:pt idx="49">
                  <c:v>20.621744928740576</c:v>
                </c:pt>
                <c:pt idx="50">
                  <c:v>20.062785040539428</c:v>
                </c:pt>
                <c:pt idx="51">
                  <c:v>16.838706700741106</c:v>
                </c:pt>
                <c:pt idx="52">
                  <c:v>15.346905113034133</c:v>
                </c:pt>
                <c:pt idx="53">
                  <c:v>14.936988118039414</c:v>
                </c:pt>
                <c:pt idx="54">
                  <c:v>12.668090795897395</c:v>
                </c:pt>
                <c:pt idx="55">
                  <c:v>11.425081838651417</c:v>
                </c:pt>
                <c:pt idx="56">
                  <c:v>10.414222329928064</c:v>
                </c:pt>
                <c:pt idx="57">
                  <c:v>8.164345012147294</c:v>
                </c:pt>
                <c:pt idx="58">
                  <c:v>6.611318208000919</c:v>
                </c:pt>
                <c:pt idx="59">
                  <c:v>6.550781821684086</c:v>
                </c:pt>
                <c:pt idx="60">
                  <c:v>4.7486835549834625</c:v>
                </c:pt>
                <c:pt idx="61">
                  <c:v>0.46108843580311526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创伤骨科</c:v>
                </c:pt>
                <c:pt idx="2">
                  <c:v>骨科</c:v>
                </c:pt>
                <c:pt idx="3">
                  <c:v>微创骨科</c:v>
                </c:pt>
                <c:pt idx="4">
                  <c:v>中医外治中心</c:v>
                </c:pt>
                <c:pt idx="5">
                  <c:v>脑病一科</c:v>
                </c:pt>
                <c:pt idx="6">
                  <c:v>老年医学科</c:v>
                </c:pt>
                <c:pt idx="7">
                  <c:v>耳鼻喉科</c:v>
                </c:pt>
                <c:pt idx="8">
                  <c:v>脾胃病科</c:v>
                </c:pt>
                <c:pt idx="9">
                  <c:v>产科</c:v>
                </c:pt>
                <c:pt idx="10">
                  <c:v>妇科妇二科合并</c:v>
                </c:pt>
                <c:pt idx="11">
                  <c:v>脑病三科</c:v>
                </c:pt>
                <c:pt idx="12">
                  <c:v>肛肠科</c:v>
                </c:pt>
                <c:pt idx="13">
                  <c:v>脾胃科消化科合并</c:v>
                </c:pt>
                <c:pt idx="14">
                  <c:v>重症医学科</c:v>
                </c:pt>
                <c:pt idx="15">
                  <c:v>心病三科</c:v>
                </c:pt>
                <c:pt idx="16">
                  <c:v>小儿骨科</c:v>
                </c:pt>
                <c:pt idx="17">
                  <c:v>风湿病科</c:v>
                </c:pt>
                <c:pt idx="18">
                  <c:v>心血管内科</c:v>
                </c:pt>
                <c:pt idx="19">
                  <c:v>心病一科</c:v>
                </c:pt>
                <c:pt idx="20">
                  <c:v>中医经典科</c:v>
                </c:pt>
                <c:pt idx="21">
                  <c:v>口腔科</c:v>
                </c:pt>
                <c:pt idx="22">
                  <c:v>西区重症医学科</c:v>
                </c:pt>
                <c:pt idx="23">
                  <c:v>胸外科</c:v>
                </c:pt>
                <c:pt idx="24">
                  <c:v>美容皮肤科</c:v>
                </c:pt>
                <c:pt idx="25">
                  <c:v>治未病中心</c:v>
                </c:pt>
                <c:pt idx="26">
                  <c:v>推拿科</c:v>
                </c:pt>
                <c:pt idx="27">
                  <c:v>显微骨科</c:v>
                </c:pt>
                <c:pt idx="28">
                  <c:v>心病二科</c:v>
                </c:pt>
                <c:pt idx="29">
                  <c:v>神经外科</c:v>
                </c:pt>
                <c:pt idx="30">
                  <c:v>神经内科</c:v>
                </c:pt>
                <c:pt idx="31">
                  <c:v>身心医学科</c:v>
                </c:pt>
                <c:pt idx="32">
                  <c:v>综合内科</c:v>
                </c:pt>
                <c:pt idx="33">
                  <c:v>关节骨科</c:v>
                </c:pt>
                <c:pt idx="34">
                  <c:v>儿科</c:v>
                </c:pt>
                <c:pt idx="35">
                  <c:v>呼吸内科</c:v>
                </c:pt>
                <c:pt idx="36">
                  <c:v>脑病二科</c:v>
                </c:pt>
                <c:pt idx="37">
                  <c:v>运动损伤骨科</c:v>
                </c:pt>
                <c:pt idx="38">
                  <c:v>血液科</c:v>
                </c:pt>
                <c:pt idx="39">
                  <c:v>妇科</c:v>
                </c:pt>
                <c:pt idx="40">
                  <c:v>东区重症医学科</c:v>
                </c:pt>
                <c:pt idx="41">
                  <c:v>针灸科</c:v>
                </c:pt>
                <c:pt idx="42">
                  <c:v>肝胆外科</c:v>
                </c:pt>
                <c:pt idx="43">
                  <c:v>肾病科</c:v>
                </c:pt>
                <c:pt idx="44">
                  <c:v>泌尿外科</c:v>
                </c:pt>
                <c:pt idx="45">
                  <c:v>心病四科</c:v>
                </c:pt>
                <c:pt idx="46">
                  <c:v>普通外科</c:v>
                </c:pt>
                <c:pt idx="47">
                  <c:v>肿瘤内科</c:v>
                </c:pt>
                <c:pt idx="48">
                  <c:v>医院</c:v>
                </c:pt>
                <c:pt idx="49">
                  <c:v>东区肾病科</c:v>
                </c:pt>
                <c:pt idx="50">
                  <c:v>周围血管科</c:v>
                </c:pt>
                <c:pt idx="51">
                  <c:v>肾脏内科</c:v>
                </c:pt>
                <c:pt idx="52">
                  <c:v>消化内科</c:v>
                </c:pt>
                <c:pt idx="53">
                  <c:v>皮肤科</c:v>
                </c:pt>
                <c:pt idx="54">
                  <c:v>肝病科</c:v>
                </c:pt>
                <c:pt idx="55">
                  <c:v>内分泌科</c:v>
                </c:pt>
                <c:pt idx="56">
                  <c:v>乳腺甲状腺外科</c:v>
                </c:pt>
                <c:pt idx="57">
                  <c:v>眼科</c:v>
                </c:pt>
                <c:pt idx="58">
                  <c:v>脊柱骨科</c:v>
                </c:pt>
                <c:pt idx="59">
                  <c:v>小儿推拿科</c:v>
                </c:pt>
                <c:pt idx="60">
                  <c:v>康复科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98.86276741308423</c:v>
                </c:pt>
                <c:pt idx="2">
                  <c:v>98.52752609085458</c:v>
                </c:pt>
                <c:pt idx="3">
                  <c:v>98.35185596221663</c:v>
                </c:pt>
                <c:pt idx="4">
                  <c:v>98.33807010160164</c:v>
                </c:pt>
                <c:pt idx="5">
                  <c:v>97.88376705769862</c:v>
                </c:pt>
                <c:pt idx="6">
                  <c:v>97.48817501153427</c:v>
                </c:pt>
                <c:pt idx="7">
                  <c:v>95.28075516474506</c:v>
                </c:pt>
                <c:pt idx="8">
                  <c:v>91.95827675175126</c:v>
                </c:pt>
                <c:pt idx="9">
                  <c:v>86.65433283582566</c:v>
                </c:pt>
                <c:pt idx="10">
                  <c:v>85.28357591838592</c:v>
                </c:pt>
                <c:pt idx="11">
                  <c:v>83.76212580560242</c:v>
                </c:pt>
                <c:pt idx="12">
                  <c:v>83.01114873772217</c:v>
                </c:pt>
                <c:pt idx="13">
                  <c:v>80.58217086086168</c:v>
                </c:pt>
                <c:pt idx="14">
                  <c:v>73.98529907509109</c:v>
                </c:pt>
                <c:pt idx="15">
                  <c:v>73.31060261608991</c:v>
                </c:pt>
                <c:pt idx="16">
                  <c:v>73.08726070292184</c:v>
                </c:pt>
                <c:pt idx="17">
                  <c:v>72.16218400694032</c:v>
                </c:pt>
                <c:pt idx="18">
                  <c:v>70.0343330017482</c:v>
                </c:pt>
                <c:pt idx="19">
                  <c:v>69.44227332952092</c:v>
                </c:pt>
                <c:pt idx="20">
                  <c:v>68.44937659194714</c:v>
                </c:pt>
                <c:pt idx="21">
                  <c:v>67.13167495004167</c:v>
                </c:pt>
                <c:pt idx="22">
                  <c:v>66.15957363260527</c:v>
                </c:pt>
                <c:pt idx="23">
                  <c:v>63.491974471593046</c:v>
                </c:pt>
                <c:pt idx="24">
                  <c:v>62.98310680630023</c:v>
                </c:pt>
                <c:pt idx="25">
                  <c:v>62.0537775786259</c:v>
                </c:pt>
                <c:pt idx="26">
                  <c:v>61.49442477879479</c:v>
                </c:pt>
                <c:pt idx="27">
                  <c:v>59.56302532713088</c:v>
                </c:pt>
                <c:pt idx="28">
                  <c:v>59.00063133776572</c:v>
                </c:pt>
                <c:pt idx="29">
                  <c:v>58.52403907021197</c:v>
                </c:pt>
                <c:pt idx="30">
                  <c:v>57.71186409456676</c:v>
                </c:pt>
                <c:pt idx="31">
                  <c:v>56.17780785381015</c:v>
                </c:pt>
                <c:pt idx="32">
                  <c:v>50.291115425316114</c:v>
                </c:pt>
                <c:pt idx="33">
                  <c:v>49.19585746349375</c:v>
                </c:pt>
                <c:pt idx="34">
                  <c:v>49.08497360517933</c:v>
                </c:pt>
                <c:pt idx="35">
                  <c:v>45.24863489493327</c:v>
                </c:pt>
                <c:pt idx="36">
                  <c:v>44.572296629657856</c:v>
                </c:pt>
                <c:pt idx="37">
                  <c:v>42.316427594432305</c:v>
                </c:pt>
                <c:pt idx="38">
                  <c:v>42.27243925843047</c:v>
                </c:pt>
                <c:pt idx="39">
                  <c:v>40.734740212479586</c:v>
                </c:pt>
                <c:pt idx="40">
                  <c:v>40.03540322157333</c:v>
                </c:pt>
                <c:pt idx="41">
                  <c:v>37.22456704588212</c:v>
                </c:pt>
                <c:pt idx="42">
                  <c:v>34.57106305445334</c:v>
                </c:pt>
                <c:pt idx="43">
                  <c:v>26.998989034341644</c:v>
                </c:pt>
                <c:pt idx="44">
                  <c:v>24.25185379002208</c:v>
                </c:pt>
                <c:pt idx="45">
                  <c:v>21.92589400671052</c:v>
                </c:pt>
                <c:pt idx="46">
                  <c:v>21.802642513808266</c:v>
                </c:pt>
                <c:pt idx="47">
                  <c:v>20.45652083537684</c:v>
                </c:pt>
                <c:pt idx="48">
                  <c:v>19.358267397232403</c:v>
                </c:pt>
                <c:pt idx="49">
                  <c:v>14.981162017892506</c:v>
                </c:pt>
                <c:pt idx="50">
                  <c:v>12.862965328688194</c:v>
                </c:pt>
                <c:pt idx="51">
                  <c:v>12.496890321721636</c:v>
                </c:pt>
                <c:pt idx="52">
                  <c:v>11.701166046142827</c:v>
                </c:pt>
                <c:pt idx="53">
                  <c:v>11.276305920221818</c:v>
                </c:pt>
                <c:pt idx="54">
                  <c:v>10.30826925914786</c:v>
                </c:pt>
                <c:pt idx="55">
                  <c:v>8.78037280632381</c:v>
                </c:pt>
                <c:pt idx="56">
                  <c:v>8.327730484811344</c:v>
                </c:pt>
                <c:pt idx="57">
                  <c:v>8.302696173061369</c:v>
                </c:pt>
                <c:pt idx="58">
                  <c:v>7.7021124984569935</c:v>
                </c:pt>
                <c:pt idx="59">
                  <c:v>6.600169282409484</c:v>
                </c:pt>
                <c:pt idx="60">
                  <c:v>3.0545400221294265</c:v>
                </c:pt>
                <c:pt idx="61">
                  <c:v>1.9601591603759494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肿瘤内科</c:v>
                </c:pt>
                <c:pt idx="2">
                  <c:v>推拿科</c:v>
                </c:pt>
                <c:pt idx="3">
                  <c:v>肛肠科</c:v>
                </c:pt>
                <c:pt idx="4">
                  <c:v>显微骨科</c:v>
                </c:pt>
                <c:pt idx="5">
                  <c:v>心病二科</c:v>
                </c:pt>
                <c:pt idx="6">
                  <c:v>神经内科</c:v>
                </c:pt>
                <c:pt idx="7">
                  <c:v>妇科妇二科合并</c:v>
                </c:pt>
                <c:pt idx="8">
                  <c:v>心病三科</c:v>
                </c:pt>
                <c:pt idx="9">
                  <c:v>针灸科</c:v>
                </c:pt>
                <c:pt idx="10">
                  <c:v>微创骨科</c:v>
                </c:pt>
                <c:pt idx="11">
                  <c:v>心血管内科</c:v>
                </c:pt>
                <c:pt idx="12">
                  <c:v>骨科</c:v>
                </c:pt>
                <c:pt idx="13">
                  <c:v>东区重症医学科</c:v>
                </c:pt>
                <c:pt idx="14">
                  <c:v>脑病三科</c:v>
                </c:pt>
                <c:pt idx="15">
                  <c:v>妇二科</c:v>
                </c:pt>
                <c:pt idx="16">
                  <c:v>心病四科</c:v>
                </c:pt>
                <c:pt idx="17">
                  <c:v>脑病一科</c:v>
                </c:pt>
                <c:pt idx="18">
                  <c:v>脾胃病科</c:v>
                </c:pt>
                <c:pt idx="19">
                  <c:v>关节骨科</c:v>
                </c:pt>
                <c:pt idx="20">
                  <c:v>普通外科</c:v>
                </c:pt>
                <c:pt idx="21">
                  <c:v>产科</c:v>
                </c:pt>
                <c:pt idx="22">
                  <c:v>运动损伤骨科</c:v>
                </c:pt>
                <c:pt idx="23">
                  <c:v>消化内科</c:v>
                </c:pt>
                <c:pt idx="24">
                  <c:v>肝病科</c:v>
                </c:pt>
                <c:pt idx="25">
                  <c:v>眼科</c:v>
                </c:pt>
                <c:pt idx="26">
                  <c:v>周围血管科</c:v>
                </c:pt>
                <c:pt idx="27">
                  <c:v>西区重症医学科</c:v>
                </c:pt>
                <c:pt idx="28">
                  <c:v>乳腺甲状腺外科</c:v>
                </c:pt>
                <c:pt idx="29">
                  <c:v>小儿推拿科</c:v>
                </c:pt>
                <c:pt idx="30">
                  <c:v>内分泌科</c:v>
                </c:pt>
                <c:pt idx="31">
                  <c:v>肾病科</c:v>
                </c:pt>
                <c:pt idx="32">
                  <c:v>男科</c:v>
                </c:pt>
                <c:pt idx="33">
                  <c:v>美容皮肤科</c:v>
                </c:pt>
                <c:pt idx="34">
                  <c:v>心病一科</c:v>
                </c:pt>
                <c:pt idx="35">
                  <c:v>皮肤科</c:v>
                </c:pt>
                <c:pt idx="36">
                  <c:v>妇科</c:v>
                </c:pt>
                <c:pt idx="37">
                  <c:v>呼吸内科</c:v>
                </c:pt>
                <c:pt idx="38">
                  <c:v>风湿病科</c:v>
                </c:pt>
                <c:pt idx="39">
                  <c:v>小儿骨科</c:v>
                </c:pt>
                <c:pt idx="40">
                  <c:v>医院</c:v>
                </c:pt>
                <c:pt idx="41">
                  <c:v>脑病二科</c:v>
                </c:pt>
                <c:pt idx="42">
                  <c:v>儿科</c:v>
                </c:pt>
                <c:pt idx="43">
                  <c:v>口腔科</c:v>
                </c:pt>
                <c:pt idx="44">
                  <c:v>综合内科</c:v>
                </c:pt>
                <c:pt idx="45">
                  <c:v>血液科</c:v>
                </c:pt>
                <c:pt idx="46">
                  <c:v>身心医学科</c:v>
                </c:pt>
                <c:pt idx="47">
                  <c:v>肝胆外科</c:v>
                </c:pt>
                <c:pt idx="48">
                  <c:v>东区肾病科</c:v>
                </c:pt>
                <c:pt idx="49">
                  <c:v>治未病中心</c:v>
                </c:pt>
                <c:pt idx="50">
                  <c:v>神经外科</c:v>
                </c:pt>
                <c:pt idx="51">
                  <c:v>脾胃科消化科合并</c:v>
                </c:pt>
                <c:pt idx="52">
                  <c:v>重症医学科</c:v>
                </c:pt>
                <c:pt idx="53">
                  <c:v>中医经典科</c:v>
                </c:pt>
                <c:pt idx="54">
                  <c:v>肾脏内科</c:v>
                </c:pt>
                <c:pt idx="55">
                  <c:v>创伤骨科</c:v>
                </c:pt>
                <c:pt idx="56">
                  <c:v>耳鼻喉科</c:v>
                </c:pt>
                <c:pt idx="57">
                  <c:v>泌尿外科</c:v>
                </c:pt>
                <c:pt idx="58">
                  <c:v>脊柱骨科</c:v>
                </c:pt>
                <c:pt idx="59">
                  <c:v>老年医学科</c:v>
                </c:pt>
                <c:pt idx="60">
                  <c:v>中医外治中心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98.57034482133602</c:v>
                </c:pt>
                <c:pt idx="2">
                  <c:v>98.26963456644009</c:v>
                </c:pt>
                <c:pt idx="3">
                  <c:v>97.37667685967219</c:v>
                </c:pt>
                <c:pt idx="4">
                  <c:v>93.85517392470044</c:v>
                </c:pt>
                <c:pt idx="5">
                  <c:v>87.82167866447685</c:v>
                </c:pt>
                <c:pt idx="6">
                  <c:v>85.72154292919643</c:v>
                </c:pt>
                <c:pt idx="7">
                  <c:v>85.27756172287707</c:v>
                </c:pt>
                <c:pt idx="8">
                  <c:v>84.67985216621682</c:v>
                </c:pt>
                <c:pt idx="9">
                  <c:v>76.59878751667549</c:v>
                </c:pt>
                <c:pt idx="10">
                  <c:v>73.85672671465368</c:v>
                </c:pt>
                <c:pt idx="11">
                  <c:v>73.00621916791184</c:v>
                </c:pt>
                <c:pt idx="12">
                  <c:v>72.38318851468452</c:v>
                </c:pt>
                <c:pt idx="13">
                  <c:v>71.78248151889106</c:v>
                </c:pt>
                <c:pt idx="14">
                  <c:v>71.05415076634266</c:v>
                </c:pt>
                <c:pt idx="15">
                  <c:v>70.73537134460274</c:v>
                </c:pt>
                <c:pt idx="16">
                  <c:v>70.05729184224053</c:v>
                </c:pt>
                <c:pt idx="17">
                  <c:v>69.26235645604652</c:v>
                </c:pt>
                <c:pt idx="18">
                  <c:v>62.096412211995286</c:v>
                </c:pt>
                <c:pt idx="19">
                  <c:v>60.37343643139937</c:v>
                </c:pt>
                <c:pt idx="20">
                  <c:v>59.254915878779634</c:v>
                </c:pt>
                <c:pt idx="21">
                  <c:v>59.15719252613919</c:v>
                </c:pt>
                <c:pt idx="22">
                  <c:v>56.14826760724372</c:v>
                </c:pt>
                <c:pt idx="23">
                  <c:v>53.46556634673387</c:v>
                </c:pt>
                <c:pt idx="24">
                  <c:v>52.518828575744784</c:v>
                </c:pt>
                <c:pt idx="25">
                  <c:v>48.16935311425964</c:v>
                </c:pt>
                <c:pt idx="26">
                  <c:v>47.91324512248141</c:v>
                </c:pt>
                <c:pt idx="27">
                  <c:v>44.0348404303568</c:v>
                </c:pt>
                <c:pt idx="28">
                  <c:v>43.650546674891544</c:v>
                </c:pt>
                <c:pt idx="29">
                  <c:v>42.90917127696411</c:v>
                </c:pt>
                <c:pt idx="30">
                  <c:v>41.88013365304401</c:v>
                </c:pt>
                <c:pt idx="31">
                  <c:v>41.35012560808386</c:v>
                </c:pt>
                <c:pt idx="32">
                  <c:v>40.91585033147754</c:v>
                </c:pt>
                <c:pt idx="33">
                  <c:v>39.80673361786911</c:v>
                </c:pt>
                <c:pt idx="34">
                  <c:v>37.61458751622287</c:v>
                </c:pt>
                <c:pt idx="35">
                  <c:v>35.41808538725579</c:v>
                </c:pt>
                <c:pt idx="36">
                  <c:v>35.41664548851278</c:v>
                </c:pt>
                <c:pt idx="37">
                  <c:v>35.08668003026296</c:v>
                </c:pt>
                <c:pt idx="38">
                  <c:v>34.015678009297496</c:v>
                </c:pt>
                <c:pt idx="39">
                  <c:v>31.956980432556385</c:v>
                </c:pt>
                <c:pt idx="40">
                  <c:v>28.76343864665361</c:v>
                </c:pt>
                <c:pt idx="41">
                  <c:v>27.418340681350493</c:v>
                </c:pt>
                <c:pt idx="42">
                  <c:v>27.002012204931297</c:v>
                </c:pt>
                <c:pt idx="43">
                  <c:v>26.47538158053435</c:v>
                </c:pt>
                <c:pt idx="44">
                  <c:v>25.908676824392213</c:v>
                </c:pt>
                <c:pt idx="45">
                  <c:v>24.688676853224266</c:v>
                </c:pt>
                <c:pt idx="46">
                  <c:v>23.928806071232998</c:v>
                </c:pt>
                <c:pt idx="47">
                  <c:v>23.431565690542985</c:v>
                </c:pt>
                <c:pt idx="48">
                  <c:v>23.1307980796938</c:v>
                </c:pt>
                <c:pt idx="49">
                  <c:v>20.929435642638964</c:v>
                </c:pt>
                <c:pt idx="50">
                  <c:v>20.366487790172737</c:v>
                </c:pt>
                <c:pt idx="51">
                  <c:v>17.750966134289413</c:v>
                </c:pt>
                <c:pt idx="52">
                  <c:v>15.959691366070716</c:v>
                </c:pt>
                <c:pt idx="53">
                  <c:v>15.354094661636475</c:v>
                </c:pt>
                <c:pt idx="54">
                  <c:v>14.123981851205489</c:v>
                </c:pt>
                <c:pt idx="55">
                  <c:v>13.396094267157846</c:v>
                </c:pt>
                <c:pt idx="56">
                  <c:v>12.98392469862056</c:v>
                </c:pt>
                <c:pt idx="57">
                  <c:v>12.970852746367726</c:v>
                </c:pt>
                <c:pt idx="58">
                  <c:v>12.894579108503834</c:v>
                </c:pt>
                <c:pt idx="59">
                  <c:v>10.634292699910104</c:v>
                </c:pt>
                <c:pt idx="60">
                  <c:v>9.474461241273387</c:v>
                </c:pt>
                <c:pt idx="61">
                  <c:v>8.932320923215604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男科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综合内科</c:v>
                </c:pt>
                <c:pt idx="5">
                  <c:v>肝胆外科</c:v>
                </c:pt>
                <c:pt idx="6">
                  <c:v>周围血管科</c:v>
                </c:pt>
                <c:pt idx="7">
                  <c:v>风湿病科</c:v>
                </c:pt>
                <c:pt idx="8">
                  <c:v>产科</c:v>
                </c:pt>
                <c:pt idx="9">
                  <c:v>普通外科</c:v>
                </c:pt>
                <c:pt idx="10">
                  <c:v>重症医学科</c:v>
                </c:pt>
                <c:pt idx="11">
                  <c:v>消化内科</c:v>
                </c:pt>
                <c:pt idx="12">
                  <c:v>妇二科</c:v>
                </c:pt>
                <c:pt idx="13">
                  <c:v>呼吸内科</c:v>
                </c:pt>
                <c:pt idx="14">
                  <c:v>心血管内科</c:v>
                </c:pt>
                <c:pt idx="15">
                  <c:v>心病一科</c:v>
                </c:pt>
                <c:pt idx="16">
                  <c:v>脑病一科</c:v>
                </c:pt>
                <c:pt idx="17">
                  <c:v>治未病中心</c:v>
                </c:pt>
                <c:pt idx="18">
                  <c:v>神经外科</c:v>
                </c:pt>
                <c:pt idx="19">
                  <c:v>西区重症医学科</c:v>
                </c:pt>
                <c:pt idx="20">
                  <c:v>乳腺甲状腺外科</c:v>
                </c:pt>
                <c:pt idx="21">
                  <c:v>耳鼻喉科</c:v>
                </c:pt>
                <c:pt idx="22">
                  <c:v>肾病科</c:v>
                </c:pt>
                <c:pt idx="23">
                  <c:v>医院</c:v>
                </c:pt>
                <c:pt idx="24">
                  <c:v>微创骨科</c:v>
                </c:pt>
                <c:pt idx="25">
                  <c:v>老年医学科</c:v>
                </c:pt>
                <c:pt idx="26">
                  <c:v>脑病三科</c:v>
                </c:pt>
                <c:pt idx="27">
                  <c:v>脾胃科消化科合并</c:v>
                </c:pt>
                <c:pt idx="28">
                  <c:v>美容皮肤科</c:v>
                </c:pt>
                <c:pt idx="29">
                  <c:v>东区重症医学科</c:v>
                </c:pt>
                <c:pt idx="30">
                  <c:v>推拿科</c:v>
                </c:pt>
                <c:pt idx="31">
                  <c:v>肾脏内科</c:v>
                </c:pt>
                <c:pt idx="32">
                  <c:v>康复科</c:v>
                </c:pt>
                <c:pt idx="33">
                  <c:v>泌尿外科</c:v>
                </c:pt>
                <c:pt idx="34">
                  <c:v>针灸科</c:v>
                </c:pt>
                <c:pt idx="35">
                  <c:v>小儿骨科</c:v>
                </c:pt>
                <c:pt idx="36">
                  <c:v>脑病二科</c:v>
                </c:pt>
                <c:pt idx="37">
                  <c:v>创伤骨科</c:v>
                </c:pt>
                <c:pt idx="38">
                  <c:v>运动损伤骨科</c:v>
                </c:pt>
                <c:pt idx="39">
                  <c:v>身心医学科</c:v>
                </c:pt>
                <c:pt idx="40">
                  <c:v>中医经典科</c:v>
                </c:pt>
                <c:pt idx="41">
                  <c:v>心病四科</c:v>
                </c:pt>
                <c:pt idx="42">
                  <c:v>东区肾病科</c:v>
                </c:pt>
                <c:pt idx="43">
                  <c:v>肛肠科</c:v>
                </c:pt>
                <c:pt idx="44">
                  <c:v>心病三科</c:v>
                </c:pt>
                <c:pt idx="45">
                  <c:v>眼科</c:v>
                </c:pt>
                <c:pt idx="46">
                  <c:v>皮肤科</c:v>
                </c:pt>
                <c:pt idx="47">
                  <c:v>神经内科</c:v>
                </c:pt>
                <c:pt idx="48">
                  <c:v>胸外科</c:v>
                </c:pt>
                <c:pt idx="49">
                  <c:v>骨科</c:v>
                </c:pt>
                <c:pt idx="50">
                  <c:v>心病二科</c:v>
                </c:pt>
                <c:pt idx="51">
                  <c:v>妇科</c:v>
                </c:pt>
                <c:pt idx="52">
                  <c:v>内分泌科</c:v>
                </c:pt>
                <c:pt idx="53">
                  <c:v>显微骨科</c:v>
                </c:pt>
                <c:pt idx="54">
                  <c:v>口腔科</c:v>
                </c:pt>
                <c:pt idx="55">
                  <c:v>妇科妇二科合并</c:v>
                </c:pt>
                <c:pt idx="56">
                  <c:v>肝病科</c:v>
                </c:pt>
                <c:pt idx="57">
                  <c:v>血液科</c:v>
                </c:pt>
                <c:pt idx="58">
                  <c:v>儿科</c:v>
                </c:pt>
                <c:pt idx="59">
                  <c:v>脊柱骨科</c:v>
                </c:pt>
                <c:pt idx="60">
                  <c:v>脾胃病科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96.56210964639833</c:v>
                </c:pt>
                <c:pt idx="2">
                  <c:v>96.17268418100804</c:v>
                </c:pt>
                <c:pt idx="3">
                  <c:v>93.52330658102153</c:v>
                </c:pt>
                <c:pt idx="4">
                  <c:v>91.59020648675002</c:v>
                </c:pt>
                <c:pt idx="5">
                  <c:v>89.80937934655114</c:v>
                </c:pt>
                <c:pt idx="6">
                  <c:v>87.39770192263374</c:v>
                </c:pt>
                <c:pt idx="7">
                  <c:v>85.39955024381996</c:v>
                </c:pt>
                <c:pt idx="8">
                  <c:v>84.75091755566596</c:v>
                </c:pt>
                <c:pt idx="9">
                  <c:v>84.10180674324384</c:v>
                </c:pt>
                <c:pt idx="10">
                  <c:v>82.72152166883326</c:v>
                </c:pt>
                <c:pt idx="11">
                  <c:v>81.12369624117207</c:v>
                </c:pt>
                <c:pt idx="12">
                  <c:v>79.68956567187755</c:v>
                </c:pt>
                <c:pt idx="13">
                  <c:v>78.38375294809227</c:v>
                </c:pt>
                <c:pt idx="14">
                  <c:v>77.13901610797129</c:v>
                </c:pt>
                <c:pt idx="15">
                  <c:v>75.49921236499361</c:v>
                </c:pt>
                <c:pt idx="16">
                  <c:v>75.3919601063151</c:v>
                </c:pt>
                <c:pt idx="17">
                  <c:v>73.30740848480178</c:v>
                </c:pt>
                <c:pt idx="18">
                  <c:v>67.90263560956912</c:v>
                </c:pt>
                <c:pt idx="19">
                  <c:v>67.29323344781041</c:v>
                </c:pt>
                <c:pt idx="20">
                  <c:v>63.61927311300456</c:v>
                </c:pt>
                <c:pt idx="21">
                  <c:v>63.42686749224125</c:v>
                </c:pt>
                <c:pt idx="22">
                  <c:v>63.059279678473956</c:v>
                </c:pt>
                <c:pt idx="23">
                  <c:v>62.02596636171142</c:v>
                </c:pt>
                <c:pt idx="24">
                  <c:v>60.27904689703693</c:v>
                </c:pt>
                <c:pt idx="25">
                  <c:v>60.2023404643724</c:v>
                </c:pt>
                <c:pt idx="26">
                  <c:v>58.62573658332507</c:v>
                </c:pt>
                <c:pt idx="27">
                  <c:v>58.60886400546165</c:v>
                </c:pt>
                <c:pt idx="28">
                  <c:v>57.92634371509413</c:v>
                </c:pt>
                <c:pt idx="29">
                  <c:v>56.12192384245987</c:v>
                </c:pt>
                <c:pt idx="30">
                  <c:v>55.88192348632691</c:v>
                </c:pt>
                <c:pt idx="31">
                  <c:v>52.97255459541611</c:v>
                </c:pt>
                <c:pt idx="32">
                  <c:v>51.79969881375248</c:v>
                </c:pt>
                <c:pt idx="33">
                  <c:v>50.91304086645904</c:v>
                </c:pt>
                <c:pt idx="34">
                  <c:v>48.48527633111891</c:v>
                </c:pt>
                <c:pt idx="35">
                  <c:v>48.29149328345572</c:v>
                </c:pt>
                <c:pt idx="36">
                  <c:v>47.81509873286805</c:v>
                </c:pt>
                <c:pt idx="37">
                  <c:v>44.654799883965765</c:v>
                </c:pt>
                <c:pt idx="38">
                  <c:v>44.11742227953755</c:v>
                </c:pt>
                <c:pt idx="39">
                  <c:v>43.49634561556978</c:v>
                </c:pt>
                <c:pt idx="40">
                  <c:v>42.88750440772679</c:v>
                </c:pt>
                <c:pt idx="41">
                  <c:v>42.477293222745544</c:v>
                </c:pt>
                <c:pt idx="42">
                  <c:v>40.56522312331609</c:v>
                </c:pt>
                <c:pt idx="43">
                  <c:v>40.18632153682802</c:v>
                </c:pt>
                <c:pt idx="44">
                  <c:v>31.58131803325798</c:v>
                </c:pt>
                <c:pt idx="45">
                  <c:v>29.424701891337392</c:v>
                </c:pt>
                <c:pt idx="46">
                  <c:v>28.16874931027967</c:v>
                </c:pt>
                <c:pt idx="47">
                  <c:v>25.145584463589977</c:v>
                </c:pt>
                <c:pt idx="48">
                  <c:v>24.904888765988183</c:v>
                </c:pt>
                <c:pt idx="49">
                  <c:v>19.93671675513875</c:v>
                </c:pt>
                <c:pt idx="50">
                  <c:v>19.232339104284627</c:v>
                </c:pt>
                <c:pt idx="51">
                  <c:v>18.62496356774286</c:v>
                </c:pt>
                <c:pt idx="52">
                  <c:v>11.070713122870202</c:v>
                </c:pt>
                <c:pt idx="53">
                  <c:v>7.0643240329244135</c:v>
                </c:pt>
                <c:pt idx="54">
                  <c:v>6.992920140912254</c:v>
                </c:pt>
                <c:pt idx="55">
                  <c:v>4.3861488614006205</c:v>
                </c:pt>
                <c:pt idx="56">
                  <c:v>1.783292173310601</c:v>
                </c:pt>
                <c:pt idx="57">
                  <c:v>1.2675641647851088</c:v>
                </c:pt>
                <c:pt idx="58">
                  <c:v>1.2669554059050543</c:v>
                </c:pt>
                <c:pt idx="59">
                  <c:v>0.5554522827930947</c:v>
                </c:pt>
                <c:pt idx="60">
                  <c:v>0.35686669730367665</c:v>
                </c:pt>
                <c:pt idx="61">
                  <c:v>0.2309061440820944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心病一科</c:v>
                </c:pt>
                <c:pt idx="2">
                  <c:v>关节骨科</c:v>
                </c:pt>
                <c:pt idx="3">
                  <c:v>胸外科</c:v>
                </c:pt>
                <c:pt idx="4">
                  <c:v>中医经典科</c:v>
                </c:pt>
                <c:pt idx="5">
                  <c:v>西区重症医学科</c:v>
                </c:pt>
                <c:pt idx="6">
                  <c:v>小儿骨科</c:v>
                </c:pt>
                <c:pt idx="7">
                  <c:v>脾胃病科</c:v>
                </c:pt>
                <c:pt idx="8">
                  <c:v>重症医学科</c:v>
                </c:pt>
                <c:pt idx="9">
                  <c:v>妇二科</c:v>
                </c:pt>
                <c:pt idx="10">
                  <c:v>脑病三科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产科</c:v>
                </c:pt>
                <c:pt idx="15">
                  <c:v>耳鼻喉科</c:v>
                </c:pt>
                <c:pt idx="16">
                  <c:v>运动损伤骨科</c:v>
                </c:pt>
                <c:pt idx="17">
                  <c:v>周围血管科</c:v>
                </c:pt>
                <c:pt idx="18">
                  <c:v>综合内科</c:v>
                </c:pt>
                <c:pt idx="19">
                  <c:v>皮肤科</c:v>
                </c:pt>
                <c:pt idx="20">
                  <c:v>儿科</c:v>
                </c:pt>
                <c:pt idx="21">
                  <c:v>口腔科</c:v>
                </c:pt>
                <c:pt idx="22">
                  <c:v>针灸科</c:v>
                </c:pt>
                <c:pt idx="23">
                  <c:v>神经内科</c:v>
                </c:pt>
                <c:pt idx="24">
                  <c:v>创伤骨科</c:v>
                </c:pt>
                <c:pt idx="25">
                  <c:v>脑病二科</c:v>
                </c:pt>
                <c:pt idx="26">
                  <c:v>推拿科</c:v>
                </c:pt>
                <c:pt idx="27">
                  <c:v>显微骨科</c:v>
                </c:pt>
                <c:pt idx="28">
                  <c:v>泌尿外科</c:v>
                </c:pt>
                <c:pt idx="29">
                  <c:v>脑病一科</c:v>
                </c:pt>
                <c:pt idx="30">
                  <c:v>神经外科</c:v>
                </c:pt>
                <c:pt idx="31">
                  <c:v>中医外治中心</c:v>
                </c:pt>
                <c:pt idx="32">
                  <c:v>血液科</c:v>
                </c:pt>
                <c:pt idx="33">
                  <c:v>脊柱骨科</c:v>
                </c:pt>
                <c:pt idx="34">
                  <c:v>治未病中心</c:v>
                </c:pt>
                <c:pt idx="35">
                  <c:v>东区肾病科</c:v>
                </c:pt>
                <c:pt idx="36">
                  <c:v>心病四科</c:v>
                </c:pt>
                <c:pt idx="37">
                  <c:v>肛肠科</c:v>
                </c:pt>
                <c:pt idx="38">
                  <c:v>肿瘤内科</c:v>
                </c:pt>
                <c:pt idx="39">
                  <c:v>心病二科</c:v>
                </c:pt>
                <c:pt idx="40">
                  <c:v>心血管内科</c:v>
                </c:pt>
                <c:pt idx="41">
                  <c:v>身心医学科</c:v>
                </c:pt>
                <c:pt idx="42">
                  <c:v>老年医学科</c:v>
                </c:pt>
                <c:pt idx="43">
                  <c:v>眼科</c:v>
                </c:pt>
                <c:pt idx="44">
                  <c:v>肾脏内科</c:v>
                </c:pt>
                <c:pt idx="45">
                  <c:v>妇科妇二科合并</c:v>
                </c:pt>
                <c:pt idx="46">
                  <c:v>骨科</c:v>
                </c:pt>
                <c:pt idx="47">
                  <c:v>小儿推拿科</c:v>
                </c:pt>
                <c:pt idx="48">
                  <c:v>微创骨科</c:v>
                </c:pt>
                <c:pt idx="49">
                  <c:v>内分泌科</c:v>
                </c:pt>
                <c:pt idx="50">
                  <c:v>肝病科</c:v>
                </c:pt>
                <c:pt idx="51">
                  <c:v>心病三科</c:v>
                </c:pt>
                <c:pt idx="52">
                  <c:v>妇科</c:v>
                </c:pt>
                <c:pt idx="53">
                  <c:v>肾病科</c:v>
                </c:pt>
                <c:pt idx="54">
                  <c:v>男科</c:v>
                </c:pt>
                <c:pt idx="55">
                  <c:v>美容皮肤科</c:v>
                </c:pt>
                <c:pt idx="56">
                  <c:v>乳腺甲状腺外科</c:v>
                </c:pt>
                <c:pt idx="57">
                  <c:v>肝胆外科</c:v>
                </c:pt>
                <c:pt idx="58">
                  <c:v>康复科</c:v>
                </c:pt>
                <c:pt idx="59">
                  <c:v>风湿病科</c:v>
                </c:pt>
                <c:pt idx="60">
                  <c:v>普通外科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99.44541423878886</c:v>
                </c:pt>
                <c:pt idx="1">
                  <c:v>98.07362744692793</c:v>
                </c:pt>
                <c:pt idx="2">
                  <c:v>97.34861596356323</c:v>
                </c:pt>
                <c:pt idx="3">
                  <c:v>91.2950216004315</c:v>
                </c:pt>
                <c:pt idx="4">
                  <c:v>88.30596592948811</c:v>
                </c:pt>
                <c:pt idx="5">
                  <c:v>86.78743101501396</c:v>
                </c:pt>
                <c:pt idx="6">
                  <c:v>85.56145393688766</c:v>
                </c:pt>
                <c:pt idx="7">
                  <c:v>85.18127014195613</c:v>
                </c:pt>
                <c:pt idx="8">
                  <c:v>85.06700676378138</c:v>
                </c:pt>
                <c:pt idx="9">
                  <c:v>82.14973082985652</c:v>
                </c:pt>
                <c:pt idx="10">
                  <c:v>79.65172122446356</c:v>
                </c:pt>
                <c:pt idx="11">
                  <c:v>78.9407328544628</c:v>
                </c:pt>
                <c:pt idx="12">
                  <c:v>76.7618809416736</c:v>
                </c:pt>
                <c:pt idx="13">
                  <c:v>76.16351690765116</c:v>
                </c:pt>
                <c:pt idx="14">
                  <c:v>70.13253937325715</c:v>
                </c:pt>
                <c:pt idx="15">
                  <c:v>69.47940736667297</c:v>
                </c:pt>
                <c:pt idx="16">
                  <c:v>68.10065719059506</c:v>
                </c:pt>
                <c:pt idx="17">
                  <c:v>63.54827340149627</c:v>
                </c:pt>
                <c:pt idx="18">
                  <c:v>63.15538427704317</c:v>
                </c:pt>
                <c:pt idx="19">
                  <c:v>61.38270001271202</c:v>
                </c:pt>
                <c:pt idx="20">
                  <c:v>61.25436378645499</c:v>
                </c:pt>
                <c:pt idx="21">
                  <c:v>60.42481920627485</c:v>
                </c:pt>
                <c:pt idx="22">
                  <c:v>57.62432670847264</c:v>
                </c:pt>
                <c:pt idx="23">
                  <c:v>55.174108501258615</c:v>
                </c:pt>
                <c:pt idx="24">
                  <c:v>54.37753033819537</c:v>
                </c:pt>
                <c:pt idx="25">
                  <c:v>50.34606838114133</c:v>
                </c:pt>
                <c:pt idx="26">
                  <c:v>50.269940382192814</c:v>
                </c:pt>
                <c:pt idx="27">
                  <c:v>47.69720496076118</c:v>
                </c:pt>
                <c:pt idx="28">
                  <c:v>46.85261933955766</c:v>
                </c:pt>
                <c:pt idx="29">
                  <c:v>44.10562540830356</c:v>
                </c:pt>
                <c:pt idx="30">
                  <c:v>44.055053326914596</c:v>
                </c:pt>
                <c:pt idx="31">
                  <c:v>43.61136887464991</c:v>
                </c:pt>
                <c:pt idx="32">
                  <c:v>42.35095733039373</c:v>
                </c:pt>
                <c:pt idx="33">
                  <c:v>41.50245055397175</c:v>
                </c:pt>
                <c:pt idx="34">
                  <c:v>40.18217650883451</c:v>
                </c:pt>
                <c:pt idx="35">
                  <c:v>38.16510845420438</c:v>
                </c:pt>
                <c:pt idx="36">
                  <c:v>36.3886935916248</c:v>
                </c:pt>
                <c:pt idx="37">
                  <c:v>36.19881977507069</c:v>
                </c:pt>
                <c:pt idx="38">
                  <c:v>34.870728012135</c:v>
                </c:pt>
                <c:pt idx="39">
                  <c:v>32.24665452672819</c:v>
                </c:pt>
                <c:pt idx="40">
                  <c:v>32.08455343187509</c:v>
                </c:pt>
                <c:pt idx="41">
                  <c:v>31.387076436666984</c:v>
                </c:pt>
                <c:pt idx="42">
                  <c:v>29.557226725719588</c:v>
                </c:pt>
                <c:pt idx="43">
                  <c:v>28.333446360732406</c:v>
                </c:pt>
                <c:pt idx="44">
                  <c:v>25.48080526257548</c:v>
                </c:pt>
                <c:pt idx="45">
                  <c:v>24.586568757058846</c:v>
                </c:pt>
                <c:pt idx="46">
                  <c:v>24.450894536853585</c:v>
                </c:pt>
                <c:pt idx="47">
                  <c:v>24.210715119055926</c:v>
                </c:pt>
                <c:pt idx="48">
                  <c:v>18.33303768708394</c:v>
                </c:pt>
                <c:pt idx="49">
                  <c:v>17.90839497011405</c:v>
                </c:pt>
                <c:pt idx="50">
                  <c:v>17.049278753035722</c:v>
                </c:pt>
                <c:pt idx="51">
                  <c:v>15.768186540419915</c:v>
                </c:pt>
                <c:pt idx="52">
                  <c:v>13.744758701192517</c:v>
                </c:pt>
                <c:pt idx="53">
                  <c:v>13.250148991665167</c:v>
                </c:pt>
                <c:pt idx="54">
                  <c:v>11.389923484160658</c:v>
                </c:pt>
                <c:pt idx="55">
                  <c:v>7.0790043003588154</c:v>
                </c:pt>
                <c:pt idx="56">
                  <c:v>6.305664998436078</c:v>
                </c:pt>
                <c:pt idx="57">
                  <c:v>5.565370183841556</c:v>
                </c:pt>
                <c:pt idx="58">
                  <c:v>5.282845393665747</c:v>
                </c:pt>
                <c:pt idx="59">
                  <c:v>4.473811346809686</c:v>
                </c:pt>
                <c:pt idx="60">
                  <c:v>3.34720309111034</c:v>
                </c:pt>
                <c:pt idx="61">
                  <c:v>2.6759145212134294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脾胃病科</c:v>
                </c:pt>
                <c:pt idx="1">
                  <c:v>治未病中心</c:v>
                </c:pt>
                <c:pt idx="2">
                  <c:v>呼吸内科</c:v>
                </c:pt>
                <c:pt idx="3">
                  <c:v>男科</c:v>
                </c:pt>
                <c:pt idx="4">
                  <c:v>中医外治中心</c:v>
                </c:pt>
                <c:pt idx="5">
                  <c:v>肛肠科</c:v>
                </c:pt>
                <c:pt idx="6">
                  <c:v>关节骨科</c:v>
                </c:pt>
                <c:pt idx="7">
                  <c:v>东区肾病科</c:v>
                </c:pt>
                <c:pt idx="8">
                  <c:v>骨科</c:v>
                </c:pt>
                <c:pt idx="9">
                  <c:v>心血管内科</c:v>
                </c:pt>
                <c:pt idx="10">
                  <c:v>妇科</c:v>
                </c:pt>
                <c:pt idx="11">
                  <c:v>综合内科</c:v>
                </c:pt>
                <c:pt idx="12">
                  <c:v>心病四科</c:v>
                </c:pt>
                <c:pt idx="13">
                  <c:v>神经外科</c:v>
                </c:pt>
                <c:pt idx="14">
                  <c:v>运动损伤骨科</c:v>
                </c:pt>
                <c:pt idx="15">
                  <c:v>康复科</c:v>
                </c:pt>
                <c:pt idx="16">
                  <c:v>泌尿外科</c:v>
                </c:pt>
                <c:pt idx="17">
                  <c:v>皮肤科</c:v>
                </c:pt>
                <c:pt idx="18">
                  <c:v>内分泌科</c:v>
                </c:pt>
                <c:pt idx="19">
                  <c:v>脾胃科消化科合并</c:v>
                </c:pt>
                <c:pt idx="20">
                  <c:v>中医经典科</c:v>
                </c:pt>
                <c:pt idx="21">
                  <c:v>耳鼻喉科</c:v>
                </c:pt>
                <c:pt idx="22">
                  <c:v>美容皮肤科</c:v>
                </c:pt>
                <c:pt idx="23">
                  <c:v>小儿推拿科</c:v>
                </c:pt>
                <c:pt idx="24">
                  <c:v>肝病科</c:v>
                </c:pt>
                <c:pt idx="25">
                  <c:v>显微骨科</c:v>
                </c:pt>
                <c:pt idx="26">
                  <c:v>身心医学科</c:v>
                </c:pt>
                <c:pt idx="27">
                  <c:v>肝胆外科</c:v>
                </c:pt>
                <c:pt idx="28">
                  <c:v>产科</c:v>
                </c:pt>
                <c:pt idx="29">
                  <c:v>东区重症医学科</c:v>
                </c:pt>
                <c:pt idx="30">
                  <c:v>心病一科</c:v>
                </c:pt>
                <c:pt idx="31">
                  <c:v>血液科</c:v>
                </c:pt>
                <c:pt idx="32">
                  <c:v>儿科</c:v>
                </c:pt>
                <c:pt idx="33">
                  <c:v>针灸科</c:v>
                </c:pt>
                <c:pt idx="34">
                  <c:v>老年医学科</c:v>
                </c:pt>
                <c:pt idx="35">
                  <c:v>消化内科</c:v>
                </c:pt>
                <c:pt idx="36">
                  <c:v>医院</c:v>
                </c:pt>
                <c:pt idx="37">
                  <c:v>西区重症医学科</c:v>
                </c:pt>
                <c:pt idx="38">
                  <c:v>心病二科</c:v>
                </c:pt>
                <c:pt idx="39">
                  <c:v>神经内科</c:v>
                </c:pt>
                <c:pt idx="40">
                  <c:v>肾脏内科</c:v>
                </c:pt>
                <c:pt idx="41">
                  <c:v>口腔科</c:v>
                </c:pt>
                <c:pt idx="42">
                  <c:v>重症医学科</c:v>
                </c:pt>
                <c:pt idx="43">
                  <c:v>眼科</c:v>
                </c:pt>
                <c:pt idx="44">
                  <c:v>妇科妇二科合并</c:v>
                </c:pt>
                <c:pt idx="45">
                  <c:v>脑病二科</c:v>
                </c:pt>
                <c:pt idx="46">
                  <c:v>普通外科</c:v>
                </c:pt>
                <c:pt idx="47">
                  <c:v>乳腺甲状腺外科</c:v>
                </c:pt>
                <c:pt idx="48">
                  <c:v>小儿骨科</c:v>
                </c:pt>
                <c:pt idx="49">
                  <c:v>风湿病科</c:v>
                </c:pt>
                <c:pt idx="50">
                  <c:v>肿瘤内科</c:v>
                </c:pt>
                <c:pt idx="51">
                  <c:v>推拿科</c:v>
                </c:pt>
                <c:pt idx="52">
                  <c:v>脊柱骨科</c:v>
                </c:pt>
                <c:pt idx="53">
                  <c:v>妇二科</c:v>
                </c:pt>
                <c:pt idx="54">
                  <c:v>脑病一科</c:v>
                </c:pt>
                <c:pt idx="55">
                  <c:v>周围血管科</c:v>
                </c:pt>
                <c:pt idx="56">
                  <c:v>脑病三科</c:v>
                </c:pt>
                <c:pt idx="57">
                  <c:v>创伤骨科</c:v>
                </c:pt>
                <c:pt idx="58">
                  <c:v>微创骨科</c:v>
                </c:pt>
                <c:pt idx="59">
                  <c:v>心病三科</c:v>
                </c:pt>
                <c:pt idx="60">
                  <c:v>肾病科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96.06137802985764</c:v>
                </c:pt>
                <c:pt idx="1">
                  <c:v>95.08319058855707</c:v>
                </c:pt>
                <c:pt idx="2">
                  <c:v>95.08147065485647</c:v>
                </c:pt>
                <c:pt idx="3">
                  <c:v>93.94605082011476</c:v>
                </c:pt>
                <c:pt idx="4">
                  <c:v>90.95319862927815</c:v>
                </c:pt>
                <c:pt idx="5">
                  <c:v>90.5317431855468</c:v>
                </c:pt>
                <c:pt idx="6">
                  <c:v>89.58682354072202</c:v>
                </c:pt>
                <c:pt idx="7">
                  <c:v>89.19121558643192</c:v>
                </c:pt>
                <c:pt idx="8">
                  <c:v>86.69839448326462</c:v>
                </c:pt>
                <c:pt idx="9">
                  <c:v>83.50029115702687</c:v>
                </c:pt>
                <c:pt idx="10">
                  <c:v>82.67071336500173</c:v>
                </c:pt>
                <c:pt idx="11">
                  <c:v>80.55831601173044</c:v>
                </c:pt>
                <c:pt idx="12">
                  <c:v>79.66308924241427</c:v>
                </c:pt>
                <c:pt idx="13">
                  <c:v>74.39635107441586</c:v>
                </c:pt>
                <c:pt idx="14">
                  <c:v>73.77127281067386</c:v>
                </c:pt>
                <c:pt idx="15">
                  <c:v>72.5074590537021</c:v>
                </c:pt>
                <c:pt idx="16">
                  <c:v>71.42319378224701</c:v>
                </c:pt>
                <c:pt idx="17">
                  <c:v>69.52103678824922</c:v>
                </c:pt>
                <c:pt idx="18">
                  <c:v>67.22223543862155</c:v>
                </c:pt>
                <c:pt idx="19">
                  <c:v>66.96995031502142</c:v>
                </c:pt>
                <c:pt idx="20">
                  <c:v>66.47762070135256</c:v>
                </c:pt>
                <c:pt idx="21">
                  <c:v>65.44482663652518</c:v>
                </c:pt>
                <c:pt idx="22">
                  <c:v>64.26699511955778</c:v>
                </c:pt>
                <c:pt idx="23">
                  <c:v>62.417680264679866</c:v>
                </c:pt>
                <c:pt idx="24">
                  <c:v>57.37477253883363</c:v>
                </c:pt>
                <c:pt idx="25">
                  <c:v>56.17419566371282</c:v>
                </c:pt>
                <c:pt idx="26">
                  <c:v>55.470831530252894</c:v>
                </c:pt>
                <c:pt idx="27">
                  <c:v>51.89893630159585</c:v>
                </c:pt>
                <c:pt idx="28">
                  <c:v>51.63178981514529</c:v>
                </c:pt>
                <c:pt idx="29">
                  <c:v>50.885736717856986</c:v>
                </c:pt>
                <c:pt idx="30">
                  <c:v>50.0250571562775</c:v>
                </c:pt>
                <c:pt idx="31">
                  <c:v>49.278779958876484</c:v>
                </c:pt>
                <c:pt idx="32">
                  <c:v>46.304113657063795</c:v>
                </c:pt>
                <c:pt idx="33">
                  <c:v>44.68134473651995</c:v>
                </c:pt>
                <c:pt idx="34">
                  <c:v>44.52901438697889</c:v>
                </c:pt>
                <c:pt idx="35">
                  <c:v>39.75156744721098</c:v>
                </c:pt>
                <c:pt idx="36">
                  <c:v>36.88161522957123</c:v>
                </c:pt>
                <c:pt idx="37">
                  <c:v>33.5530244311161</c:v>
                </c:pt>
                <c:pt idx="38">
                  <c:v>28.089911630325147</c:v>
                </c:pt>
                <c:pt idx="39">
                  <c:v>27.76226056951443</c:v>
                </c:pt>
                <c:pt idx="40">
                  <c:v>26.837420413206647</c:v>
                </c:pt>
                <c:pt idx="41">
                  <c:v>25.70657826607945</c:v>
                </c:pt>
                <c:pt idx="42">
                  <c:v>24.815937858553582</c:v>
                </c:pt>
                <c:pt idx="43">
                  <c:v>24.707375186918124</c:v>
                </c:pt>
                <c:pt idx="44">
                  <c:v>24.649097568014255</c:v>
                </c:pt>
                <c:pt idx="45">
                  <c:v>23.649448551348094</c:v>
                </c:pt>
                <c:pt idx="46">
                  <c:v>23.407513818456916</c:v>
                </c:pt>
                <c:pt idx="47">
                  <c:v>21.88490311231508</c:v>
                </c:pt>
                <c:pt idx="48">
                  <c:v>20.76328541206509</c:v>
                </c:pt>
                <c:pt idx="49">
                  <c:v>20.213175938419003</c:v>
                </c:pt>
                <c:pt idx="50">
                  <c:v>19.380290953480127</c:v>
                </c:pt>
                <c:pt idx="51">
                  <c:v>19.258153494449836</c:v>
                </c:pt>
                <c:pt idx="52">
                  <c:v>15.827002337192098</c:v>
                </c:pt>
                <c:pt idx="53">
                  <c:v>15.437174590726688</c:v>
                </c:pt>
                <c:pt idx="54">
                  <c:v>15.061569844196843</c:v>
                </c:pt>
                <c:pt idx="55">
                  <c:v>13.110581433355284</c:v>
                </c:pt>
                <c:pt idx="56">
                  <c:v>8.303627975638772</c:v>
                </c:pt>
                <c:pt idx="57">
                  <c:v>7.889372485131907</c:v>
                </c:pt>
                <c:pt idx="58">
                  <c:v>7.162015813716627</c:v>
                </c:pt>
                <c:pt idx="59">
                  <c:v>4.92407838182376</c:v>
                </c:pt>
                <c:pt idx="60">
                  <c:v>4.708797479452631</c:v>
                </c:pt>
                <c:pt idx="61">
                  <c:v>0.9873802619952743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康复科</c:v>
                </c:pt>
                <c:pt idx="2">
                  <c:v>妇科</c:v>
                </c:pt>
                <c:pt idx="3">
                  <c:v>老年医学科</c:v>
                </c:pt>
                <c:pt idx="4">
                  <c:v>小儿推拿科</c:v>
                </c:pt>
                <c:pt idx="5">
                  <c:v>脑病二科</c:v>
                </c:pt>
                <c:pt idx="6">
                  <c:v>儿科</c:v>
                </c:pt>
                <c:pt idx="7">
                  <c:v>消化内科</c:v>
                </c:pt>
                <c:pt idx="8">
                  <c:v>脑病一科</c:v>
                </c:pt>
                <c:pt idx="9">
                  <c:v>肿瘤内科</c:v>
                </c:pt>
                <c:pt idx="10">
                  <c:v>显微骨科</c:v>
                </c:pt>
                <c:pt idx="11">
                  <c:v>肝病科</c:v>
                </c:pt>
                <c:pt idx="12">
                  <c:v>脑病三科</c:v>
                </c:pt>
                <c:pt idx="13">
                  <c:v>泌尿外科</c:v>
                </c:pt>
                <c:pt idx="14">
                  <c:v>医院</c:v>
                </c:pt>
                <c:pt idx="15">
                  <c:v>心病四科</c:v>
                </c:pt>
                <c:pt idx="16">
                  <c:v>运动损伤骨科</c:v>
                </c:pt>
                <c:pt idx="17">
                  <c:v>口腔科</c:v>
                </c:pt>
                <c:pt idx="18">
                  <c:v>骨科</c:v>
                </c:pt>
                <c:pt idx="19">
                  <c:v>内分泌科</c:v>
                </c:pt>
                <c:pt idx="20">
                  <c:v>心血管内科</c:v>
                </c:pt>
                <c:pt idx="21">
                  <c:v>小儿骨科</c:v>
                </c:pt>
                <c:pt idx="22">
                  <c:v>针灸科</c:v>
                </c:pt>
                <c:pt idx="23">
                  <c:v>妇科妇二科合并</c:v>
                </c:pt>
                <c:pt idx="24">
                  <c:v>心病三科</c:v>
                </c:pt>
                <c:pt idx="25">
                  <c:v>推拿科</c:v>
                </c:pt>
                <c:pt idx="26">
                  <c:v>心病一科</c:v>
                </c:pt>
                <c:pt idx="27">
                  <c:v>男科</c:v>
                </c:pt>
                <c:pt idx="28">
                  <c:v>神经内科</c:v>
                </c:pt>
                <c:pt idx="29">
                  <c:v>微创骨科</c:v>
                </c:pt>
                <c:pt idx="30">
                  <c:v>呼吸内科</c:v>
                </c:pt>
                <c:pt idx="31">
                  <c:v>关节骨科</c:v>
                </c:pt>
                <c:pt idx="32">
                  <c:v>肾脏内科</c:v>
                </c:pt>
                <c:pt idx="33">
                  <c:v>东区肾病科</c:v>
                </c:pt>
                <c:pt idx="34">
                  <c:v>脾胃病科</c:v>
                </c:pt>
                <c:pt idx="35">
                  <c:v>耳鼻喉科</c:v>
                </c:pt>
                <c:pt idx="36">
                  <c:v>普通外科</c:v>
                </c:pt>
                <c:pt idx="37">
                  <c:v>眼科</c:v>
                </c:pt>
                <c:pt idx="38">
                  <c:v>肾病科</c:v>
                </c:pt>
                <c:pt idx="39">
                  <c:v>神经外科</c:v>
                </c:pt>
                <c:pt idx="40">
                  <c:v>创伤骨科</c:v>
                </c:pt>
                <c:pt idx="41">
                  <c:v>重症医学科</c:v>
                </c:pt>
                <c:pt idx="42">
                  <c:v>周围血管科</c:v>
                </c:pt>
                <c:pt idx="43">
                  <c:v>肝胆外科</c:v>
                </c:pt>
                <c:pt idx="44">
                  <c:v>乳腺甲状腺外科</c:v>
                </c:pt>
                <c:pt idx="45">
                  <c:v>西区重症医学科</c:v>
                </c:pt>
                <c:pt idx="46">
                  <c:v>综合内科</c:v>
                </c:pt>
                <c:pt idx="47">
                  <c:v>中医经典科</c:v>
                </c:pt>
                <c:pt idx="48">
                  <c:v>东区重症医学科</c:v>
                </c:pt>
                <c:pt idx="49">
                  <c:v>治未病中心</c:v>
                </c:pt>
                <c:pt idx="50">
                  <c:v>风湿病科</c:v>
                </c:pt>
                <c:pt idx="51">
                  <c:v>美容皮肤科</c:v>
                </c:pt>
                <c:pt idx="52">
                  <c:v>胸外科</c:v>
                </c:pt>
                <c:pt idx="53">
                  <c:v>产科</c:v>
                </c:pt>
                <c:pt idx="54">
                  <c:v>脾胃科消化科合并</c:v>
                </c:pt>
                <c:pt idx="55">
                  <c:v>脊柱骨科</c:v>
                </c:pt>
                <c:pt idx="56">
                  <c:v>皮肤科</c:v>
                </c:pt>
                <c:pt idx="57">
                  <c:v>身心医学科</c:v>
                </c:pt>
                <c:pt idx="58">
                  <c:v>中医外治中心</c:v>
                </c:pt>
                <c:pt idx="59">
                  <c:v>肛肠科</c:v>
                </c:pt>
                <c:pt idx="60">
                  <c:v>妇二科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99.93260365911038</c:v>
                </c:pt>
                <c:pt idx="1">
                  <c:v>96.71475444994151</c:v>
                </c:pt>
                <c:pt idx="2">
                  <c:v>94.72729610587167</c:v>
                </c:pt>
                <c:pt idx="3">
                  <c:v>92.48495088583628</c:v>
                </c:pt>
                <c:pt idx="4">
                  <c:v>92.16020215819756</c:v>
                </c:pt>
                <c:pt idx="5">
                  <c:v>89.72712697320291</c:v>
                </c:pt>
                <c:pt idx="6">
                  <c:v>88.98393884816139</c:v>
                </c:pt>
                <c:pt idx="7">
                  <c:v>88.92546069788729</c:v>
                </c:pt>
                <c:pt idx="8">
                  <c:v>88.81526153765125</c:v>
                </c:pt>
                <c:pt idx="9">
                  <c:v>87.81572490794647</c:v>
                </c:pt>
                <c:pt idx="10">
                  <c:v>87.64899569964946</c:v>
                </c:pt>
                <c:pt idx="11">
                  <c:v>85.55807480334165</c:v>
                </c:pt>
                <c:pt idx="12">
                  <c:v>84.4061400375541</c:v>
                </c:pt>
                <c:pt idx="13">
                  <c:v>80.44790144136493</c:v>
                </c:pt>
                <c:pt idx="14">
                  <c:v>79.68371048210683</c:v>
                </c:pt>
                <c:pt idx="15">
                  <c:v>78.58430205025186</c:v>
                </c:pt>
                <c:pt idx="16">
                  <c:v>76.89291341960178</c:v>
                </c:pt>
                <c:pt idx="17">
                  <c:v>76.64594007675004</c:v>
                </c:pt>
                <c:pt idx="18">
                  <c:v>73.92673245527845</c:v>
                </c:pt>
                <c:pt idx="19">
                  <c:v>71.03893155899065</c:v>
                </c:pt>
                <c:pt idx="20">
                  <c:v>69.10343413225075</c:v>
                </c:pt>
                <c:pt idx="21">
                  <c:v>67.25304794388663</c:v>
                </c:pt>
                <c:pt idx="22">
                  <c:v>64.03786874016917</c:v>
                </c:pt>
                <c:pt idx="23">
                  <c:v>61.17727790183074</c:v>
                </c:pt>
                <c:pt idx="24">
                  <c:v>58.39806071272602</c:v>
                </c:pt>
                <c:pt idx="25">
                  <c:v>56.70619196435063</c:v>
                </c:pt>
                <c:pt idx="26">
                  <c:v>55.60541519667945</c:v>
                </c:pt>
                <c:pt idx="27">
                  <c:v>46.531656415825864</c:v>
                </c:pt>
                <c:pt idx="28">
                  <c:v>46.497714397553835</c:v>
                </c:pt>
                <c:pt idx="29">
                  <c:v>46.152333863383355</c:v>
                </c:pt>
                <c:pt idx="30">
                  <c:v>44.8638009290069</c:v>
                </c:pt>
                <c:pt idx="31">
                  <c:v>42.757914605702126</c:v>
                </c:pt>
                <c:pt idx="32">
                  <c:v>40.440595177427156</c:v>
                </c:pt>
                <c:pt idx="33">
                  <c:v>39.5291045539647</c:v>
                </c:pt>
                <c:pt idx="34">
                  <c:v>39.19631051530084</c:v>
                </c:pt>
                <c:pt idx="35">
                  <c:v>37.70751792845197</c:v>
                </c:pt>
                <c:pt idx="36">
                  <c:v>36.08773743595868</c:v>
                </c:pt>
                <c:pt idx="37">
                  <c:v>35.13086629390967</c:v>
                </c:pt>
                <c:pt idx="38">
                  <c:v>32.68392734030594</c:v>
                </c:pt>
                <c:pt idx="39">
                  <c:v>32.165763971438174</c:v>
                </c:pt>
                <c:pt idx="40">
                  <c:v>28.240837407515684</c:v>
                </c:pt>
                <c:pt idx="41">
                  <c:v>28.014187794807132</c:v>
                </c:pt>
                <c:pt idx="42">
                  <c:v>26.926464590642453</c:v>
                </c:pt>
                <c:pt idx="43">
                  <c:v>24.022453799498678</c:v>
                </c:pt>
                <c:pt idx="44">
                  <c:v>23.20143934695238</c:v>
                </c:pt>
                <c:pt idx="45">
                  <c:v>21.25585071770548</c:v>
                </c:pt>
                <c:pt idx="46">
                  <c:v>17.24845516945317</c:v>
                </c:pt>
                <c:pt idx="47">
                  <c:v>15.655801515349733</c:v>
                </c:pt>
                <c:pt idx="48">
                  <c:v>14.01045184296632</c:v>
                </c:pt>
                <c:pt idx="49">
                  <c:v>11.116340304916683</c:v>
                </c:pt>
                <c:pt idx="50">
                  <c:v>10.785906576467097</c:v>
                </c:pt>
                <c:pt idx="51">
                  <c:v>10.451800308178116</c:v>
                </c:pt>
                <c:pt idx="52">
                  <c:v>9.971778289963362</c:v>
                </c:pt>
                <c:pt idx="53">
                  <c:v>6.1379541167468465</c:v>
                </c:pt>
                <c:pt idx="54">
                  <c:v>5.870934495366442</c:v>
                </c:pt>
                <c:pt idx="55">
                  <c:v>4.731987699292306</c:v>
                </c:pt>
                <c:pt idx="56">
                  <c:v>4.385487561807078</c:v>
                </c:pt>
                <c:pt idx="57">
                  <c:v>4.012908844369312</c:v>
                </c:pt>
                <c:pt idx="58">
                  <c:v>3.4125139427120477</c:v>
                </c:pt>
                <c:pt idx="59">
                  <c:v>0.7387087684045612</c:v>
                </c:pt>
                <c:pt idx="60">
                  <c:v>0.12803890927204353</c:v>
                </c:pt>
                <c:pt idx="61">
                  <c:v>0.06768180456206974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身心医学科</c:v>
                </c:pt>
                <c:pt idx="2">
                  <c:v>东区肾病科</c:v>
                </c:pt>
                <c:pt idx="3">
                  <c:v>产科</c:v>
                </c:pt>
                <c:pt idx="4">
                  <c:v>胸外科</c:v>
                </c:pt>
                <c:pt idx="5">
                  <c:v>耳鼻喉科</c:v>
                </c:pt>
                <c:pt idx="6">
                  <c:v>儿科</c:v>
                </c:pt>
                <c:pt idx="7">
                  <c:v>脑病三科</c:v>
                </c:pt>
                <c:pt idx="8">
                  <c:v>康复科</c:v>
                </c:pt>
                <c:pt idx="9">
                  <c:v>心血管内科</c:v>
                </c:pt>
                <c:pt idx="10">
                  <c:v>肿瘤内科</c:v>
                </c:pt>
                <c:pt idx="11">
                  <c:v>运动损伤骨科</c:v>
                </c:pt>
                <c:pt idx="12">
                  <c:v>神经外科</c:v>
                </c:pt>
                <c:pt idx="13">
                  <c:v>显微骨科</c:v>
                </c:pt>
                <c:pt idx="14">
                  <c:v>口腔科</c:v>
                </c:pt>
                <c:pt idx="15">
                  <c:v>妇二科</c:v>
                </c:pt>
                <c:pt idx="16">
                  <c:v>乳腺甲状腺外科</c:v>
                </c:pt>
                <c:pt idx="17">
                  <c:v>关节骨科</c:v>
                </c:pt>
                <c:pt idx="18">
                  <c:v>心病四科</c:v>
                </c:pt>
                <c:pt idx="19">
                  <c:v>肝病科</c:v>
                </c:pt>
                <c:pt idx="20">
                  <c:v>心病一科</c:v>
                </c:pt>
                <c:pt idx="21">
                  <c:v>针灸科</c:v>
                </c:pt>
                <c:pt idx="22">
                  <c:v>肛肠科</c:v>
                </c:pt>
                <c:pt idx="23">
                  <c:v>脾胃病科</c:v>
                </c:pt>
                <c:pt idx="24">
                  <c:v>中医外治中心</c:v>
                </c:pt>
                <c:pt idx="25">
                  <c:v>心病三科</c:v>
                </c:pt>
                <c:pt idx="26">
                  <c:v>脑病一科</c:v>
                </c:pt>
                <c:pt idx="27">
                  <c:v>风湿病科</c:v>
                </c:pt>
                <c:pt idx="28">
                  <c:v>重症医学科</c:v>
                </c:pt>
                <c:pt idx="29">
                  <c:v>妇科</c:v>
                </c:pt>
                <c:pt idx="30">
                  <c:v>治未病中心</c:v>
                </c:pt>
                <c:pt idx="31">
                  <c:v>创伤骨科</c:v>
                </c:pt>
                <c:pt idx="32">
                  <c:v>东区重症医学科</c:v>
                </c:pt>
                <c:pt idx="33">
                  <c:v>综合内科</c:v>
                </c:pt>
                <c:pt idx="34">
                  <c:v>骨科</c:v>
                </c:pt>
                <c:pt idx="35">
                  <c:v>肾脏内科</c:v>
                </c:pt>
                <c:pt idx="36">
                  <c:v>血液科</c:v>
                </c:pt>
                <c:pt idx="37">
                  <c:v>妇科妇二科合并</c:v>
                </c:pt>
                <c:pt idx="38">
                  <c:v>心病二科</c:v>
                </c:pt>
                <c:pt idx="39">
                  <c:v>小儿骨科</c:v>
                </c:pt>
                <c:pt idx="40">
                  <c:v>神经内科</c:v>
                </c:pt>
                <c:pt idx="41">
                  <c:v>微创骨科</c:v>
                </c:pt>
                <c:pt idx="42">
                  <c:v>脑病二科</c:v>
                </c:pt>
                <c:pt idx="43">
                  <c:v>周围血管科</c:v>
                </c:pt>
                <c:pt idx="44">
                  <c:v>普通外科</c:v>
                </c:pt>
                <c:pt idx="45">
                  <c:v>小儿推拿科</c:v>
                </c:pt>
                <c:pt idx="46">
                  <c:v>推拿科</c:v>
                </c:pt>
                <c:pt idx="47">
                  <c:v>美容皮肤科</c:v>
                </c:pt>
                <c:pt idx="48">
                  <c:v>老年医学科</c:v>
                </c:pt>
                <c:pt idx="49">
                  <c:v>呼吸内科</c:v>
                </c:pt>
                <c:pt idx="50">
                  <c:v>皮肤科</c:v>
                </c:pt>
                <c:pt idx="51">
                  <c:v>眼科</c:v>
                </c:pt>
                <c:pt idx="52">
                  <c:v>中医经典科</c:v>
                </c:pt>
                <c:pt idx="53">
                  <c:v>消化内科</c:v>
                </c:pt>
                <c:pt idx="54">
                  <c:v>肾病科</c:v>
                </c:pt>
                <c:pt idx="55">
                  <c:v>肝胆外科</c:v>
                </c:pt>
                <c:pt idx="56">
                  <c:v>医院</c:v>
                </c:pt>
                <c:pt idx="57">
                  <c:v>脾胃科消化科合并</c:v>
                </c:pt>
                <c:pt idx="58">
                  <c:v>内分泌科</c:v>
                </c:pt>
                <c:pt idx="59">
                  <c:v>西区重症医学科</c:v>
                </c:pt>
                <c:pt idx="60">
                  <c:v>男科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99.35957674891355</c:v>
                </c:pt>
                <c:pt idx="1">
                  <c:v>98.64173933872651</c:v>
                </c:pt>
                <c:pt idx="2">
                  <c:v>98.39466683396729</c:v>
                </c:pt>
                <c:pt idx="3">
                  <c:v>96.62493151955793</c:v>
                </c:pt>
                <c:pt idx="4">
                  <c:v>93.93058213984217</c:v>
                </c:pt>
                <c:pt idx="5">
                  <c:v>92.83656811227613</c:v>
                </c:pt>
                <c:pt idx="6">
                  <c:v>89.96583858822824</c:v>
                </c:pt>
                <c:pt idx="7">
                  <c:v>88.9824069747574</c:v>
                </c:pt>
                <c:pt idx="8">
                  <c:v>88.80265736574312</c:v>
                </c:pt>
                <c:pt idx="9">
                  <c:v>85.04244839490941</c:v>
                </c:pt>
                <c:pt idx="10">
                  <c:v>84.56670660466239</c:v>
                </c:pt>
                <c:pt idx="11">
                  <c:v>81.6249803322014</c:v>
                </c:pt>
                <c:pt idx="12">
                  <c:v>81.02330516804837</c:v>
                </c:pt>
                <c:pt idx="13">
                  <c:v>80.38538616781933</c:v>
                </c:pt>
                <c:pt idx="14">
                  <c:v>78.51396213908882</c:v>
                </c:pt>
                <c:pt idx="15">
                  <c:v>75.78246439859126</c:v>
                </c:pt>
                <c:pt idx="16">
                  <c:v>75.47502219756134</c:v>
                </c:pt>
                <c:pt idx="17">
                  <c:v>70.45257209037317</c:v>
                </c:pt>
                <c:pt idx="18">
                  <c:v>67.31686789518123</c:v>
                </c:pt>
                <c:pt idx="19">
                  <c:v>66.286047230521</c:v>
                </c:pt>
                <c:pt idx="20">
                  <c:v>64.34410486772175</c:v>
                </c:pt>
                <c:pt idx="21">
                  <c:v>59.78272973461092</c:v>
                </c:pt>
                <c:pt idx="22">
                  <c:v>59.11643030650839</c:v>
                </c:pt>
                <c:pt idx="23">
                  <c:v>54.47018908161074</c:v>
                </c:pt>
                <c:pt idx="24">
                  <c:v>53.19296673963003</c:v>
                </c:pt>
                <c:pt idx="25">
                  <c:v>53.08432409106041</c:v>
                </c:pt>
                <c:pt idx="26">
                  <c:v>51.546628522229</c:v>
                </c:pt>
                <c:pt idx="27">
                  <c:v>51.535216985056564</c:v>
                </c:pt>
                <c:pt idx="28">
                  <c:v>51.21319707908232</c:v>
                </c:pt>
                <c:pt idx="29">
                  <c:v>50.38639257524691</c:v>
                </c:pt>
                <c:pt idx="30">
                  <c:v>48.84662518013998</c:v>
                </c:pt>
                <c:pt idx="31">
                  <c:v>48.28320522043386</c:v>
                </c:pt>
                <c:pt idx="32">
                  <c:v>45.65316907652384</c:v>
                </c:pt>
                <c:pt idx="33">
                  <c:v>45.634800536848786</c:v>
                </c:pt>
                <c:pt idx="34">
                  <c:v>44.26238799369844</c:v>
                </c:pt>
                <c:pt idx="35">
                  <c:v>33.333257996955325</c:v>
                </c:pt>
                <c:pt idx="36">
                  <c:v>31.589465822241824</c:v>
                </c:pt>
                <c:pt idx="37">
                  <c:v>30.60722145679744</c:v>
                </c:pt>
                <c:pt idx="38">
                  <c:v>29.949797667626264</c:v>
                </c:pt>
                <c:pt idx="39">
                  <c:v>26.666556237511774</c:v>
                </c:pt>
                <c:pt idx="40">
                  <c:v>25.161252365013674</c:v>
                </c:pt>
                <c:pt idx="41">
                  <c:v>24.59530762031017</c:v>
                </c:pt>
                <c:pt idx="42">
                  <c:v>24.153824821669833</c:v>
                </c:pt>
                <c:pt idx="43">
                  <c:v>22.870934628365557</c:v>
                </c:pt>
                <c:pt idx="44">
                  <c:v>22.13628360184343</c:v>
                </c:pt>
                <c:pt idx="45">
                  <c:v>21.764804043893314</c:v>
                </c:pt>
                <c:pt idx="46">
                  <c:v>21.455068079303107</c:v>
                </c:pt>
                <c:pt idx="47">
                  <c:v>19.32867693653901</c:v>
                </c:pt>
                <c:pt idx="48">
                  <c:v>18.053331444693477</c:v>
                </c:pt>
                <c:pt idx="49">
                  <c:v>16.71939675714471</c:v>
                </c:pt>
                <c:pt idx="50">
                  <c:v>16.064975329187604</c:v>
                </c:pt>
                <c:pt idx="51">
                  <c:v>14.680674676456572</c:v>
                </c:pt>
                <c:pt idx="52">
                  <c:v>13.259253626984213</c:v>
                </c:pt>
                <c:pt idx="53">
                  <c:v>11.239216090328963</c:v>
                </c:pt>
                <c:pt idx="54">
                  <c:v>11.119234454211323</c:v>
                </c:pt>
                <c:pt idx="55">
                  <c:v>10.62181556047963</c:v>
                </c:pt>
                <c:pt idx="56">
                  <c:v>7.863398981961156</c:v>
                </c:pt>
                <c:pt idx="57">
                  <c:v>7.2240982917471275</c:v>
                </c:pt>
                <c:pt idx="58">
                  <c:v>4.6177820902878475</c:v>
                </c:pt>
                <c:pt idx="59">
                  <c:v>3.8976543828648236</c:v>
                </c:pt>
                <c:pt idx="60">
                  <c:v>2.1242161988230146</c:v>
                </c:pt>
                <c:pt idx="61">
                  <c:v>0.6709725116504917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胸外科</c:v>
                </c:pt>
                <c:pt idx="2">
                  <c:v>西区重症医学科</c:v>
                </c:pt>
                <c:pt idx="3">
                  <c:v>综合内科</c:v>
                </c:pt>
                <c:pt idx="4">
                  <c:v>内分泌科</c:v>
                </c:pt>
                <c:pt idx="5">
                  <c:v>脑病一科</c:v>
                </c:pt>
                <c:pt idx="6">
                  <c:v>耳鼻喉科</c:v>
                </c:pt>
                <c:pt idx="7">
                  <c:v>眼科</c:v>
                </c:pt>
                <c:pt idx="8">
                  <c:v>呼吸内科</c:v>
                </c:pt>
                <c:pt idx="9">
                  <c:v>骨科</c:v>
                </c:pt>
                <c:pt idx="10">
                  <c:v>老年医学科</c:v>
                </c:pt>
                <c:pt idx="11">
                  <c:v>普通外科</c:v>
                </c:pt>
                <c:pt idx="12">
                  <c:v>妇科</c:v>
                </c:pt>
                <c:pt idx="13">
                  <c:v>东区重症医学科</c:v>
                </c:pt>
                <c:pt idx="14">
                  <c:v>小儿推拿科</c:v>
                </c:pt>
                <c:pt idx="15">
                  <c:v>脾胃科消化科合并</c:v>
                </c:pt>
                <c:pt idx="16">
                  <c:v>血液科</c:v>
                </c:pt>
                <c:pt idx="17">
                  <c:v>肿瘤内科</c:v>
                </c:pt>
                <c:pt idx="18">
                  <c:v>脑病二科</c:v>
                </c:pt>
                <c:pt idx="19">
                  <c:v>脊柱骨科</c:v>
                </c:pt>
                <c:pt idx="20">
                  <c:v>妇二科</c:v>
                </c:pt>
                <c:pt idx="21">
                  <c:v>医院</c:v>
                </c:pt>
                <c:pt idx="22">
                  <c:v>产科</c:v>
                </c:pt>
                <c:pt idx="23">
                  <c:v>肛肠科</c:v>
                </c:pt>
                <c:pt idx="24">
                  <c:v>心病二科</c:v>
                </c:pt>
                <c:pt idx="25">
                  <c:v>妇科妇二科合并</c:v>
                </c:pt>
                <c:pt idx="26">
                  <c:v>消化内科</c:v>
                </c:pt>
                <c:pt idx="27">
                  <c:v>显微骨科</c:v>
                </c:pt>
                <c:pt idx="28">
                  <c:v>肾脏内科</c:v>
                </c:pt>
                <c:pt idx="29">
                  <c:v>肝病科</c:v>
                </c:pt>
                <c:pt idx="30">
                  <c:v>心病四科</c:v>
                </c:pt>
                <c:pt idx="31">
                  <c:v>皮肤科</c:v>
                </c:pt>
                <c:pt idx="32">
                  <c:v>小儿骨科</c:v>
                </c:pt>
                <c:pt idx="33">
                  <c:v>针灸科</c:v>
                </c:pt>
                <c:pt idx="34">
                  <c:v>风湿病科</c:v>
                </c:pt>
                <c:pt idx="35">
                  <c:v>运动损伤骨科</c:v>
                </c:pt>
                <c:pt idx="36">
                  <c:v>乳腺甲状腺外科</c:v>
                </c:pt>
                <c:pt idx="37">
                  <c:v>男科</c:v>
                </c:pt>
                <c:pt idx="38">
                  <c:v>肝胆外科</c:v>
                </c:pt>
                <c:pt idx="39">
                  <c:v>美容皮肤科</c:v>
                </c:pt>
                <c:pt idx="40">
                  <c:v>脑病三科</c:v>
                </c:pt>
                <c:pt idx="41">
                  <c:v>治未病中心</c:v>
                </c:pt>
                <c:pt idx="42">
                  <c:v>肾病科</c:v>
                </c:pt>
                <c:pt idx="43">
                  <c:v>关节骨科</c:v>
                </c:pt>
                <c:pt idx="44">
                  <c:v>心病三科</c:v>
                </c:pt>
                <c:pt idx="45">
                  <c:v>创伤骨科</c:v>
                </c:pt>
                <c:pt idx="46">
                  <c:v>推拿科</c:v>
                </c:pt>
                <c:pt idx="47">
                  <c:v>心病一科</c:v>
                </c:pt>
                <c:pt idx="48">
                  <c:v>中医外治中心</c:v>
                </c:pt>
                <c:pt idx="49">
                  <c:v>康复科</c:v>
                </c:pt>
                <c:pt idx="50">
                  <c:v>东区肾病科</c:v>
                </c:pt>
                <c:pt idx="51">
                  <c:v>口腔科</c:v>
                </c:pt>
                <c:pt idx="52">
                  <c:v>身心医学科</c:v>
                </c:pt>
                <c:pt idx="53">
                  <c:v>神经内科</c:v>
                </c:pt>
                <c:pt idx="54">
                  <c:v>微创骨科</c:v>
                </c:pt>
                <c:pt idx="55">
                  <c:v>泌尿外科</c:v>
                </c:pt>
                <c:pt idx="56">
                  <c:v>重症医学科</c:v>
                </c:pt>
                <c:pt idx="57">
                  <c:v>神经外科</c:v>
                </c:pt>
                <c:pt idx="58">
                  <c:v>心血管内科</c:v>
                </c:pt>
                <c:pt idx="59">
                  <c:v>周围血管科</c:v>
                </c:pt>
                <c:pt idx="60">
                  <c:v>脾胃病科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96.1478811744524</c:v>
                </c:pt>
                <c:pt idx="1">
                  <c:v>94.13808659928253</c:v>
                </c:pt>
                <c:pt idx="2">
                  <c:v>90.07398848610775</c:v>
                </c:pt>
                <c:pt idx="3">
                  <c:v>89.64408377909687</c:v>
                </c:pt>
                <c:pt idx="4">
                  <c:v>87.10648020453422</c:v>
                </c:pt>
                <c:pt idx="5">
                  <c:v>86.76093976254096</c:v>
                </c:pt>
                <c:pt idx="6">
                  <c:v>85.93351148651148</c:v>
                </c:pt>
                <c:pt idx="7">
                  <c:v>84.17368181103366</c:v>
                </c:pt>
                <c:pt idx="8">
                  <c:v>82.47697730876094</c:v>
                </c:pt>
                <c:pt idx="9">
                  <c:v>79.90929226691878</c:v>
                </c:pt>
                <c:pt idx="10">
                  <c:v>78.09945088220059</c:v>
                </c:pt>
                <c:pt idx="11">
                  <c:v>75.50955040291598</c:v>
                </c:pt>
                <c:pt idx="12">
                  <c:v>74.83028020563542</c:v>
                </c:pt>
                <c:pt idx="13">
                  <c:v>74.38583759001128</c:v>
                </c:pt>
                <c:pt idx="14">
                  <c:v>73.63982591733198</c:v>
                </c:pt>
                <c:pt idx="15">
                  <c:v>68.28334625983297</c:v>
                </c:pt>
                <c:pt idx="16">
                  <c:v>67.67340613255111</c:v>
                </c:pt>
                <c:pt idx="17">
                  <c:v>65.87033102980138</c:v>
                </c:pt>
                <c:pt idx="18">
                  <c:v>65.12382804329873</c:v>
                </c:pt>
                <c:pt idx="19">
                  <c:v>61.156348451070095</c:v>
                </c:pt>
                <c:pt idx="20">
                  <c:v>61.13546693848833</c:v>
                </c:pt>
                <c:pt idx="21">
                  <c:v>59.06681965624534</c:v>
                </c:pt>
                <c:pt idx="22">
                  <c:v>58.03472088341566</c:v>
                </c:pt>
                <c:pt idx="23">
                  <c:v>55.119944064417936</c:v>
                </c:pt>
                <c:pt idx="24">
                  <c:v>54.8142883004312</c:v>
                </c:pt>
                <c:pt idx="25">
                  <c:v>52.94212443279853</c:v>
                </c:pt>
                <c:pt idx="26">
                  <c:v>50.79752248911164</c:v>
                </c:pt>
                <c:pt idx="27">
                  <c:v>47.8591242970471</c:v>
                </c:pt>
                <c:pt idx="28">
                  <c:v>45.81162170380968</c:v>
                </c:pt>
                <c:pt idx="29">
                  <c:v>44.083052374389034</c:v>
                </c:pt>
                <c:pt idx="30">
                  <c:v>44.07921131591881</c:v>
                </c:pt>
                <c:pt idx="31">
                  <c:v>43.98340556468621</c:v>
                </c:pt>
                <c:pt idx="32">
                  <c:v>42.28072839641217</c:v>
                </c:pt>
                <c:pt idx="33">
                  <c:v>40.112466247548696</c:v>
                </c:pt>
                <c:pt idx="34">
                  <c:v>39.63325710818768</c:v>
                </c:pt>
                <c:pt idx="35">
                  <c:v>38.55584703374979</c:v>
                </c:pt>
                <c:pt idx="36">
                  <c:v>38.3607157431884</c:v>
                </c:pt>
                <c:pt idx="37">
                  <c:v>37.162499093880875</c:v>
                </c:pt>
                <c:pt idx="38">
                  <c:v>35.20750251099323</c:v>
                </c:pt>
                <c:pt idx="39">
                  <c:v>30.40601553560771</c:v>
                </c:pt>
                <c:pt idx="40">
                  <c:v>30.276379250767228</c:v>
                </c:pt>
                <c:pt idx="41">
                  <c:v>29.609121876886114</c:v>
                </c:pt>
                <c:pt idx="42">
                  <c:v>27.14997217496091</c:v>
                </c:pt>
                <c:pt idx="43">
                  <c:v>24.646287888442654</c:v>
                </c:pt>
                <c:pt idx="44">
                  <c:v>24.512374063754795</c:v>
                </c:pt>
                <c:pt idx="45">
                  <c:v>23.791377458327688</c:v>
                </c:pt>
                <c:pt idx="46">
                  <c:v>22.972985408768864</c:v>
                </c:pt>
                <c:pt idx="47">
                  <c:v>22.913785400120233</c:v>
                </c:pt>
                <c:pt idx="48">
                  <c:v>21.18648739603499</c:v>
                </c:pt>
                <c:pt idx="49">
                  <c:v>20.159738035853646</c:v>
                </c:pt>
                <c:pt idx="50">
                  <c:v>19.56415495838879</c:v>
                </c:pt>
                <c:pt idx="51">
                  <c:v>19.18538115339836</c:v>
                </c:pt>
                <c:pt idx="52">
                  <c:v>17.744639845087274</c:v>
                </c:pt>
                <c:pt idx="53">
                  <c:v>14.245759658929114</c:v>
                </c:pt>
                <c:pt idx="54">
                  <c:v>10.716714938991135</c:v>
                </c:pt>
                <c:pt idx="55">
                  <c:v>9.451236122167849</c:v>
                </c:pt>
                <c:pt idx="56">
                  <c:v>8.819927592376864</c:v>
                </c:pt>
                <c:pt idx="57">
                  <c:v>8.67848924616139</c:v>
                </c:pt>
                <c:pt idx="58">
                  <c:v>6.789852503590343</c:v>
                </c:pt>
                <c:pt idx="59">
                  <c:v>5.495665075293177</c:v>
                </c:pt>
                <c:pt idx="60">
                  <c:v>2.6006661660960217</c:v>
                </c:pt>
                <c:pt idx="61">
                  <c:v>1.2621793442392448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呼吸内科</c:v>
                </c:pt>
                <c:pt idx="2">
                  <c:v>妇二科</c:v>
                </c:pt>
                <c:pt idx="3">
                  <c:v>康复科</c:v>
                </c:pt>
                <c:pt idx="4">
                  <c:v>妇科妇二科合并</c:v>
                </c:pt>
                <c:pt idx="5">
                  <c:v>综合内科</c:v>
                </c:pt>
                <c:pt idx="6">
                  <c:v>针灸科</c:v>
                </c:pt>
                <c:pt idx="7">
                  <c:v>脑病一科</c:v>
                </c:pt>
                <c:pt idx="8">
                  <c:v>小儿骨科</c:v>
                </c:pt>
                <c:pt idx="9">
                  <c:v>肿瘤内科</c:v>
                </c:pt>
                <c:pt idx="10">
                  <c:v>中医外治中心</c:v>
                </c:pt>
                <c:pt idx="11">
                  <c:v>心病二科</c:v>
                </c:pt>
                <c:pt idx="12">
                  <c:v>脾胃科消化科合并</c:v>
                </c:pt>
                <c:pt idx="13">
                  <c:v>微创骨科</c:v>
                </c:pt>
                <c:pt idx="14">
                  <c:v>神经外科</c:v>
                </c:pt>
                <c:pt idx="15">
                  <c:v>妇科</c:v>
                </c:pt>
                <c:pt idx="16">
                  <c:v>心病三科</c:v>
                </c:pt>
                <c:pt idx="17">
                  <c:v>小儿推拿科</c:v>
                </c:pt>
                <c:pt idx="18">
                  <c:v>关节骨科</c:v>
                </c:pt>
                <c:pt idx="19">
                  <c:v>心血管内科</c:v>
                </c:pt>
                <c:pt idx="20">
                  <c:v>治未病中心</c:v>
                </c:pt>
                <c:pt idx="21">
                  <c:v>中医经典科</c:v>
                </c:pt>
                <c:pt idx="22">
                  <c:v>创伤骨科</c:v>
                </c:pt>
                <c:pt idx="23">
                  <c:v>儿科</c:v>
                </c:pt>
                <c:pt idx="24">
                  <c:v>血液科</c:v>
                </c:pt>
                <c:pt idx="25">
                  <c:v>东区重症医学科</c:v>
                </c:pt>
                <c:pt idx="26">
                  <c:v>老年医学科</c:v>
                </c:pt>
                <c:pt idx="27">
                  <c:v>产科</c:v>
                </c:pt>
                <c:pt idx="28">
                  <c:v>肛肠科</c:v>
                </c:pt>
                <c:pt idx="29">
                  <c:v>东区肾病科</c:v>
                </c:pt>
                <c:pt idx="30">
                  <c:v>神经内科</c:v>
                </c:pt>
                <c:pt idx="31">
                  <c:v>肝胆外科</c:v>
                </c:pt>
                <c:pt idx="32">
                  <c:v>肾脏内科</c:v>
                </c:pt>
                <c:pt idx="33">
                  <c:v>眼科</c:v>
                </c:pt>
                <c:pt idx="34">
                  <c:v>肝病科</c:v>
                </c:pt>
                <c:pt idx="35">
                  <c:v>内分泌科</c:v>
                </c:pt>
                <c:pt idx="36">
                  <c:v>胸外科</c:v>
                </c:pt>
                <c:pt idx="37">
                  <c:v>显微骨科</c:v>
                </c:pt>
                <c:pt idx="38">
                  <c:v>消化内科</c:v>
                </c:pt>
                <c:pt idx="39">
                  <c:v>脊柱骨科</c:v>
                </c:pt>
                <c:pt idx="40">
                  <c:v>周围血管科</c:v>
                </c:pt>
                <c:pt idx="41">
                  <c:v>身心医学科</c:v>
                </c:pt>
                <c:pt idx="42">
                  <c:v>脑病三科</c:v>
                </c:pt>
                <c:pt idx="43">
                  <c:v>医院</c:v>
                </c:pt>
                <c:pt idx="44">
                  <c:v>风湿病科</c:v>
                </c:pt>
                <c:pt idx="45">
                  <c:v>骨科</c:v>
                </c:pt>
                <c:pt idx="46">
                  <c:v>脑病二科</c:v>
                </c:pt>
                <c:pt idx="47">
                  <c:v>推拿科</c:v>
                </c:pt>
                <c:pt idx="48">
                  <c:v>西区重症医学科</c:v>
                </c:pt>
                <c:pt idx="49">
                  <c:v>耳鼻喉科</c:v>
                </c:pt>
                <c:pt idx="50">
                  <c:v>心病四科</c:v>
                </c:pt>
                <c:pt idx="51">
                  <c:v>男科</c:v>
                </c:pt>
                <c:pt idx="52">
                  <c:v>普通外科</c:v>
                </c:pt>
                <c:pt idx="53">
                  <c:v>肾病科</c:v>
                </c:pt>
                <c:pt idx="54">
                  <c:v>心病一科</c:v>
                </c:pt>
                <c:pt idx="55">
                  <c:v>重症医学科</c:v>
                </c:pt>
                <c:pt idx="56">
                  <c:v>运动损伤骨科</c:v>
                </c:pt>
                <c:pt idx="57">
                  <c:v>皮肤科</c:v>
                </c:pt>
                <c:pt idx="58">
                  <c:v>乳腺甲状腺外科</c:v>
                </c:pt>
                <c:pt idx="59">
                  <c:v>脾胃病科</c:v>
                </c:pt>
                <c:pt idx="60">
                  <c:v>口腔科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98.75422207424332</c:v>
                </c:pt>
                <c:pt idx="1">
                  <c:v>96.2206071595895</c:v>
                </c:pt>
                <c:pt idx="2">
                  <c:v>95.85596421031133</c:v>
                </c:pt>
                <c:pt idx="3">
                  <c:v>95.08890518267472</c:v>
                </c:pt>
                <c:pt idx="4">
                  <c:v>94.07550552437003</c:v>
                </c:pt>
                <c:pt idx="5">
                  <c:v>93.30016235018516</c:v>
                </c:pt>
                <c:pt idx="6">
                  <c:v>90.80359543697409</c:v>
                </c:pt>
                <c:pt idx="7">
                  <c:v>89.89987028373744</c:v>
                </c:pt>
                <c:pt idx="8">
                  <c:v>89.15316812929797</c:v>
                </c:pt>
                <c:pt idx="9">
                  <c:v>86.36968990818205</c:v>
                </c:pt>
                <c:pt idx="10">
                  <c:v>82.72558725958355</c:v>
                </c:pt>
                <c:pt idx="11">
                  <c:v>80.39348526396172</c:v>
                </c:pt>
                <c:pt idx="12">
                  <c:v>79.96198714149637</c:v>
                </c:pt>
                <c:pt idx="13">
                  <c:v>79.35986066661415</c:v>
                </c:pt>
                <c:pt idx="14">
                  <c:v>76.49731281766769</c:v>
                </c:pt>
                <c:pt idx="15">
                  <c:v>76.43886868075873</c:v>
                </c:pt>
                <c:pt idx="16">
                  <c:v>76.43430973774059</c:v>
                </c:pt>
                <c:pt idx="17">
                  <c:v>73.67015500737848</c:v>
                </c:pt>
                <c:pt idx="18">
                  <c:v>72.14550661479333</c:v>
                </c:pt>
                <c:pt idx="19">
                  <c:v>71.15732400493258</c:v>
                </c:pt>
                <c:pt idx="20">
                  <c:v>70.26439459051706</c:v>
                </c:pt>
                <c:pt idx="21">
                  <c:v>65.74101308860327</c:v>
                </c:pt>
                <c:pt idx="22">
                  <c:v>63.32484043520012</c:v>
                </c:pt>
                <c:pt idx="23">
                  <c:v>61.74674388066326</c:v>
                </c:pt>
                <c:pt idx="24">
                  <c:v>61.740446066359425</c:v>
                </c:pt>
                <c:pt idx="25">
                  <c:v>58.5079031817056</c:v>
                </c:pt>
                <c:pt idx="26">
                  <c:v>56.175278069469805</c:v>
                </c:pt>
                <c:pt idx="27">
                  <c:v>54.96457046958889</c:v>
                </c:pt>
                <c:pt idx="28">
                  <c:v>53.38802126063171</c:v>
                </c:pt>
                <c:pt idx="29">
                  <c:v>52.4610534780511</c:v>
                </c:pt>
                <c:pt idx="30">
                  <c:v>49.81781246398334</c:v>
                </c:pt>
                <c:pt idx="31">
                  <c:v>49.68900188186098</c:v>
                </c:pt>
                <c:pt idx="32">
                  <c:v>48.400341503487375</c:v>
                </c:pt>
                <c:pt idx="33">
                  <c:v>45.0556529268382</c:v>
                </c:pt>
                <c:pt idx="34">
                  <c:v>37.84422018015452</c:v>
                </c:pt>
                <c:pt idx="35">
                  <c:v>37.2203401684871</c:v>
                </c:pt>
                <c:pt idx="36">
                  <c:v>36.6359052704522</c:v>
                </c:pt>
                <c:pt idx="37">
                  <c:v>34.214827309762796</c:v>
                </c:pt>
                <c:pt idx="38">
                  <c:v>32.96195082187512</c:v>
                </c:pt>
                <c:pt idx="39">
                  <c:v>32.20545576987484</c:v>
                </c:pt>
                <c:pt idx="40">
                  <c:v>30.020286078653836</c:v>
                </c:pt>
                <c:pt idx="41">
                  <c:v>27.956748877407446</c:v>
                </c:pt>
                <c:pt idx="42">
                  <c:v>25.627548670078347</c:v>
                </c:pt>
                <c:pt idx="43">
                  <c:v>24.385521049962435</c:v>
                </c:pt>
                <c:pt idx="44">
                  <c:v>23.380832580206757</c:v>
                </c:pt>
                <c:pt idx="45">
                  <c:v>21.725621334873836</c:v>
                </c:pt>
                <c:pt idx="46">
                  <c:v>21.63064137466455</c:v>
                </c:pt>
                <c:pt idx="47">
                  <c:v>21.478345208873574</c:v>
                </c:pt>
                <c:pt idx="48">
                  <c:v>21.27202194099389</c:v>
                </c:pt>
                <c:pt idx="49">
                  <c:v>20.460868842286374</c:v>
                </c:pt>
                <c:pt idx="50">
                  <c:v>18.655199083898367</c:v>
                </c:pt>
                <c:pt idx="51">
                  <c:v>17.912420046692002</c:v>
                </c:pt>
                <c:pt idx="52">
                  <c:v>17.44466210968445</c:v>
                </c:pt>
                <c:pt idx="53">
                  <c:v>13.956815395721778</c:v>
                </c:pt>
                <c:pt idx="54">
                  <c:v>11.968686252620063</c:v>
                </c:pt>
                <c:pt idx="55">
                  <c:v>11.24921422375833</c:v>
                </c:pt>
                <c:pt idx="56">
                  <c:v>9.308721148273902</c:v>
                </c:pt>
                <c:pt idx="57">
                  <c:v>8.777633982190846</c:v>
                </c:pt>
                <c:pt idx="58">
                  <c:v>8.738994137115007</c:v>
                </c:pt>
                <c:pt idx="59">
                  <c:v>6.539982418429813</c:v>
                </c:pt>
                <c:pt idx="60">
                  <c:v>5.308884174744599</c:v>
                </c:pt>
                <c:pt idx="61">
                  <c:v>4.399166578355751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儿科</c:v>
                </c:pt>
                <c:pt idx="2">
                  <c:v>微创骨科</c:v>
                </c:pt>
                <c:pt idx="3">
                  <c:v>耳鼻喉科</c:v>
                </c:pt>
                <c:pt idx="4">
                  <c:v>肝胆外科</c:v>
                </c:pt>
                <c:pt idx="5">
                  <c:v>脑病一科</c:v>
                </c:pt>
                <c:pt idx="6">
                  <c:v>肾病科</c:v>
                </c:pt>
                <c:pt idx="7">
                  <c:v>消化内科</c:v>
                </c:pt>
                <c:pt idx="8">
                  <c:v>医院</c:v>
                </c:pt>
                <c:pt idx="9">
                  <c:v>神经内科</c:v>
                </c:pt>
                <c:pt idx="10">
                  <c:v>东区肾病科</c:v>
                </c:pt>
                <c:pt idx="11">
                  <c:v>妇二科</c:v>
                </c:pt>
                <c:pt idx="12">
                  <c:v>胸外科</c:v>
                </c:pt>
                <c:pt idx="13">
                  <c:v>肛肠科</c:v>
                </c:pt>
                <c:pt idx="14">
                  <c:v>呼吸内科</c:v>
                </c:pt>
                <c:pt idx="15">
                  <c:v>脊柱骨科</c:v>
                </c:pt>
                <c:pt idx="16">
                  <c:v>内分泌科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东区重症医学科</c:v>
                </c:pt>
                <c:pt idx="20">
                  <c:v>小儿骨科</c:v>
                </c:pt>
                <c:pt idx="21">
                  <c:v>妇科</c:v>
                </c:pt>
                <c:pt idx="22">
                  <c:v>关节骨科</c:v>
                </c:pt>
                <c:pt idx="23">
                  <c:v>综合内科</c:v>
                </c:pt>
                <c:pt idx="24">
                  <c:v>风湿病科</c:v>
                </c:pt>
                <c:pt idx="25">
                  <c:v>脾胃病科</c:v>
                </c:pt>
                <c:pt idx="26">
                  <c:v>西区重症医学科</c:v>
                </c:pt>
                <c:pt idx="27">
                  <c:v>显微骨科</c:v>
                </c:pt>
                <c:pt idx="28">
                  <c:v>肝病科</c:v>
                </c:pt>
                <c:pt idx="29">
                  <c:v>心病二科</c:v>
                </c:pt>
                <c:pt idx="30">
                  <c:v>创伤骨科</c:v>
                </c:pt>
                <c:pt idx="31">
                  <c:v>治未病中心</c:v>
                </c:pt>
                <c:pt idx="32">
                  <c:v>皮肤科</c:v>
                </c:pt>
                <c:pt idx="33">
                  <c:v>脑病二科</c:v>
                </c:pt>
                <c:pt idx="34">
                  <c:v>乳腺甲状腺外科</c:v>
                </c:pt>
                <c:pt idx="35">
                  <c:v>推拿科</c:v>
                </c:pt>
                <c:pt idx="36">
                  <c:v>血液科</c:v>
                </c:pt>
                <c:pt idx="37">
                  <c:v>口腔科</c:v>
                </c:pt>
                <c:pt idx="38">
                  <c:v>针灸科</c:v>
                </c:pt>
                <c:pt idx="39">
                  <c:v>美容皮肤科</c:v>
                </c:pt>
                <c:pt idx="40">
                  <c:v>骨科</c:v>
                </c:pt>
                <c:pt idx="41">
                  <c:v>身心医学科</c:v>
                </c:pt>
                <c:pt idx="42">
                  <c:v>康复科</c:v>
                </c:pt>
                <c:pt idx="43">
                  <c:v>心血管内科</c:v>
                </c:pt>
                <c:pt idx="44">
                  <c:v>普通外科</c:v>
                </c:pt>
                <c:pt idx="45">
                  <c:v>心病四科</c:v>
                </c:pt>
                <c:pt idx="46">
                  <c:v>中医经典科</c:v>
                </c:pt>
                <c:pt idx="47">
                  <c:v>神经外科</c:v>
                </c:pt>
                <c:pt idx="48">
                  <c:v>心病一科</c:v>
                </c:pt>
                <c:pt idx="49">
                  <c:v>重症医学科</c:v>
                </c:pt>
                <c:pt idx="50">
                  <c:v>运动损伤骨科</c:v>
                </c:pt>
                <c:pt idx="51">
                  <c:v>男科</c:v>
                </c:pt>
                <c:pt idx="52">
                  <c:v>肿瘤内科</c:v>
                </c:pt>
                <c:pt idx="53">
                  <c:v>小儿推拿科</c:v>
                </c:pt>
                <c:pt idx="54">
                  <c:v>泌尿外科</c:v>
                </c:pt>
                <c:pt idx="55">
                  <c:v>心病三科</c:v>
                </c:pt>
                <c:pt idx="56">
                  <c:v>脑病三科</c:v>
                </c:pt>
                <c:pt idx="57">
                  <c:v>脾胃科消化科合并</c:v>
                </c:pt>
                <c:pt idx="58">
                  <c:v>产科</c:v>
                </c:pt>
                <c:pt idx="59">
                  <c:v>眼科</c:v>
                </c:pt>
                <c:pt idx="60">
                  <c:v>老年医学科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99.91536249330626</c:v>
                </c:pt>
                <c:pt idx="1">
                  <c:v>98.6785912139329</c:v>
                </c:pt>
                <c:pt idx="2">
                  <c:v>98.42737965515582</c:v>
                </c:pt>
                <c:pt idx="3">
                  <c:v>97.67154701319973</c:v>
                </c:pt>
                <c:pt idx="4">
                  <c:v>94.81882649396509</c:v>
                </c:pt>
                <c:pt idx="5">
                  <c:v>93.07233406531101</c:v>
                </c:pt>
                <c:pt idx="6">
                  <c:v>90.81140195148996</c:v>
                </c:pt>
                <c:pt idx="7">
                  <c:v>88.10578985739599</c:v>
                </c:pt>
                <c:pt idx="8">
                  <c:v>88.04195829046353</c:v>
                </c:pt>
                <c:pt idx="9">
                  <c:v>87.14175627092085</c:v>
                </c:pt>
                <c:pt idx="10">
                  <c:v>85.84701208374199</c:v>
                </c:pt>
                <c:pt idx="11">
                  <c:v>83.1100336847572</c:v>
                </c:pt>
                <c:pt idx="12">
                  <c:v>81.34288594107912</c:v>
                </c:pt>
                <c:pt idx="13">
                  <c:v>80.10113184851116</c:v>
                </c:pt>
                <c:pt idx="14">
                  <c:v>68.68847458609618</c:v>
                </c:pt>
                <c:pt idx="15">
                  <c:v>68.17017808546346</c:v>
                </c:pt>
                <c:pt idx="16">
                  <c:v>64.08969694652941</c:v>
                </c:pt>
                <c:pt idx="17">
                  <c:v>63.221382269120554</c:v>
                </c:pt>
                <c:pt idx="18">
                  <c:v>62.46763875403061</c:v>
                </c:pt>
                <c:pt idx="19">
                  <c:v>60.87255069252719</c:v>
                </c:pt>
                <c:pt idx="20">
                  <c:v>59.198506994643665</c:v>
                </c:pt>
                <c:pt idx="21">
                  <c:v>57.46184179573663</c:v>
                </c:pt>
                <c:pt idx="22">
                  <c:v>56.10973405157598</c:v>
                </c:pt>
                <c:pt idx="23">
                  <c:v>54.0369944024002</c:v>
                </c:pt>
                <c:pt idx="24">
                  <c:v>53.81787413319168</c:v>
                </c:pt>
                <c:pt idx="25">
                  <c:v>53.77698773466035</c:v>
                </c:pt>
                <c:pt idx="26">
                  <c:v>51.617683786773206</c:v>
                </c:pt>
                <c:pt idx="27">
                  <c:v>50.92530952607544</c:v>
                </c:pt>
                <c:pt idx="28">
                  <c:v>49.15802591431966</c:v>
                </c:pt>
                <c:pt idx="29">
                  <c:v>43.16273533073765</c:v>
                </c:pt>
                <c:pt idx="30">
                  <c:v>41.13266909415163</c:v>
                </c:pt>
                <c:pt idx="31">
                  <c:v>36.74969357023387</c:v>
                </c:pt>
                <c:pt idx="32">
                  <c:v>36.6036030101164</c:v>
                </c:pt>
                <c:pt idx="33">
                  <c:v>36.36546611353493</c:v>
                </c:pt>
                <c:pt idx="34">
                  <c:v>35.3616517669868</c:v>
                </c:pt>
                <c:pt idx="35">
                  <c:v>35.06899881889751</c:v>
                </c:pt>
                <c:pt idx="36">
                  <c:v>33.70905142338305</c:v>
                </c:pt>
                <c:pt idx="37">
                  <c:v>33.67137735955117</c:v>
                </c:pt>
                <c:pt idx="38">
                  <c:v>24.467238289671435</c:v>
                </c:pt>
                <c:pt idx="39">
                  <c:v>24.245951734135996</c:v>
                </c:pt>
                <c:pt idx="40">
                  <c:v>23.965114175825498</c:v>
                </c:pt>
                <c:pt idx="41">
                  <c:v>22.409408519966423</c:v>
                </c:pt>
                <c:pt idx="42">
                  <c:v>21.351140466290097</c:v>
                </c:pt>
                <c:pt idx="43">
                  <c:v>21.262525349455764</c:v>
                </c:pt>
                <c:pt idx="44">
                  <c:v>21.13620604680324</c:v>
                </c:pt>
                <c:pt idx="45">
                  <c:v>20.96130788067221</c:v>
                </c:pt>
                <c:pt idx="46">
                  <c:v>20.824850117843653</c:v>
                </c:pt>
                <c:pt idx="47">
                  <c:v>14.833116976950311</c:v>
                </c:pt>
                <c:pt idx="48">
                  <c:v>13.14814881010562</c:v>
                </c:pt>
                <c:pt idx="49">
                  <c:v>13.04834743078571</c:v>
                </c:pt>
                <c:pt idx="50">
                  <c:v>12.437404599785463</c:v>
                </c:pt>
                <c:pt idx="51">
                  <c:v>11.748761370878391</c:v>
                </c:pt>
                <c:pt idx="52">
                  <c:v>10.3155163801961</c:v>
                </c:pt>
                <c:pt idx="53">
                  <c:v>8.924267182341005</c:v>
                </c:pt>
                <c:pt idx="54">
                  <c:v>8.78967598962721</c:v>
                </c:pt>
                <c:pt idx="55">
                  <c:v>7.598158117770426</c:v>
                </c:pt>
                <c:pt idx="56">
                  <c:v>7.13162410348096</c:v>
                </c:pt>
                <c:pt idx="57">
                  <c:v>6.838446628118611</c:v>
                </c:pt>
                <c:pt idx="58">
                  <c:v>6.720189549240296</c:v>
                </c:pt>
                <c:pt idx="59">
                  <c:v>6.151646695664614</c:v>
                </c:pt>
                <c:pt idx="60">
                  <c:v>1.5267598243959624</c:v>
                </c:pt>
                <c:pt idx="61">
                  <c:v>1.0349872449883168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东区肾病科</c:v>
                </c:pt>
                <c:pt idx="1">
                  <c:v>妇科</c:v>
                </c:pt>
                <c:pt idx="2">
                  <c:v>泌尿外科</c:v>
                </c:pt>
                <c:pt idx="3">
                  <c:v>推拿科</c:v>
                </c:pt>
                <c:pt idx="4">
                  <c:v>乳腺甲状腺外科</c:v>
                </c:pt>
                <c:pt idx="5">
                  <c:v>肝胆外科</c:v>
                </c:pt>
                <c:pt idx="6">
                  <c:v>脑病二科</c:v>
                </c:pt>
                <c:pt idx="7">
                  <c:v>中医经典科</c:v>
                </c:pt>
                <c:pt idx="8">
                  <c:v>妇二科</c:v>
                </c:pt>
                <c:pt idx="9">
                  <c:v>皮肤科</c:v>
                </c:pt>
                <c:pt idx="10">
                  <c:v>妇科妇二科合并</c:v>
                </c:pt>
                <c:pt idx="11">
                  <c:v>肾脏内科</c:v>
                </c:pt>
                <c:pt idx="12">
                  <c:v>产科</c:v>
                </c:pt>
                <c:pt idx="13">
                  <c:v>微创骨科</c:v>
                </c:pt>
                <c:pt idx="14">
                  <c:v>脑病一科</c:v>
                </c:pt>
                <c:pt idx="15">
                  <c:v>身心医学科</c:v>
                </c:pt>
                <c:pt idx="16">
                  <c:v>呼吸内科</c:v>
                </c:pt>
                <c:pt idx="17">
                  <c:v>小儿骨科</c:v>
                </c:pt>
                <c:pt idx="18">
                  <c:v>脊柱骨科</c:v>
                </c:pt>
                <c:pt idx="19">
                  <c:v>肛肠科</c:v>
                </c:pt>
                <c:pt idx="20">
                  <c:v>治未病中心</c:v>
                </c:pt>
                <c:pt idx="21">
                  <c:v>显微骨科</c:v>
                </c:pt>
                <c:pt idx="22">
                  <c:v>运动损伤骨科</c:v>
                </c:pt>
                <c:pt idx="23">
                  <c:v>医院</c:v>
                </c:pt>
                <c:pt idx="24">
                  <c:v>肾病科</c:v>
                </c:pt>
                <c:pt idx="25">
                  <c:v>重症医学科</c:v>
                </c:pt>
                <c:pt idx="26">
                  <c:v>消化内科</c:v>
                </c:pt>
                <c:pt idx="27">
                  <c:v>男科</c:v>
                </c:pt>
                <c:pt idx="28">
                  <c:v>关节骨科</c:v>
                </c:pt>
                <c:pt idx="29">
                  <c:v>耳鼻喉科</c:v>
                </c:pt>
                <c:pt idx="30">
                  <c:v>针灸科</c:v>
                </c:pt>
                <c:pt idx="31">
                  <c:v>中医外治中心</c:v>
                </c:pt>
                <c:pt idx="32">
                  <c:v>神经外科</c:v>
                </c:pt>
                <c:pt idx="33">
                  <c:v>普通外科</c:v>
                </c:pt>
                <c:pt idx="34">
                  <c:v>胸外科</c:v>
                </c:pt>
                <c:pt idx="35">
                  <c:v>老年医学科</c:v>
                </c:pt>
                <c:pt idx="36">
                  <c:v>风湿病科</c:v>
                </c:pt>
                <c:pt idx="37">
                  <c:v>脑病三科</c:v>
                </c:pt>
                <c:pt idx="38">
                  <c:v>综合内科</c:v>
                </c:pt>
                <c:pt idx="39">
                  <c:v>东区重症医学科</c:v>
                </c:pt>
                <c:pt idx="40">
                  <c:v>骨科</c:v>
                </c:pt>
                <c:pt idx="41">
                  <c:v>儿科</c:v>
                </c:pt>
                <c:pt idx="42">
                  <c:v>神经内科</c:v>
                </c:pt>
                <c:pt idx="43">
                  <c:v>美容皮肤科</c:v>
                </c:pt>
                <c:pt idx="44">
                  <c:v>脾胃病科</c:v>
                </c:pt>
                <c:pt idx="45">
                  <c:v>心病一科</c:v>
                </c:pt>
                <c:pt idx="46">
                  <c:v>西区重症医学科</c:v>
                </c:pt>
                <c:pt idx="47">
                  <c:v>心血管内科</c:v>
                </c:pt>
                <c:pt idx="48">
                  <c:v>心病三科</c:v>
                </c:pt>
                <c:pt idx="49">
                  <c:v>脾胃科消化科合并</c:v>
                </c:pt>
                <c:pt idx="50">
                  <c:v>内分泌科</c:v>
                </c:pt>
                <c:pt idx="51">
                  <c:v>周围血管科</c:v>
                </c:pt>
                <c:pt idx="52">
                  <c:v>肝病科</c:v>
                </c:pt>
                <c:pt idx="53">
                  <c:v>眼科</c:v>
                </c:pt>
                <c:pt idx="54">
                  <c:v>小儿推拿科</c:v>
                </c:pt>
                <c:pt idx="55">
                  <c:v>心病四科</c:v>
                </c:pt>
                <c:pt idx="56">
                  <c:v>康复科</c:v>
                </c:pt>
                <c:pt idx="57">
                  <c:v>心病二科</c:v>
                </c:pt>
                <c:pt idx="58">
                  <c:v>创伤骨科</c:v>
                </c:pt>
                <c:pt idx="59">
                  <c:v>血液科</c:v>
                </c:pt>
                <c:pt idx="60">
                  <c:v>肿瘤内科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98.33713247805827</c:v>
                </c:pt>
                <c:pt idx="1">
                  <c:v>97.89917229476046</c:v>
                </c:pt>
                <c:pt idx="2">
                  <c:v>97.41555869561496</c:v>
                </c:pt>
                <c:pt idx="3">
                  <c:v>96.81308932108774</c:v>
                </c:pt>
                <c:pt idx="4">
                  <c:v>94.66462019110816</c:v>
                </c:pt>
                <c:pt idx="5">
                  <c:v>92.26344602754557</c:v>
                </c:pt>
                <c:pt idx="6">
                  <c:v>83.4196255184982</c:v>
                </c:pt>
                <c:pt idx="7">
                  <c:v>82.92735766228911</c:v>
                </c:pt>
                <c:pt idx="8">
                  <c:v>82.88448828303822</c:v>
                </c:pt>
                <c:pt idx="9">
                  <c:v>82.45618609695195</c:v>
                </c:pt>
                <c:pt idx="10">
                  <c:v>81.5822333442642</c:v>
                </c:pt>
                <c:pt idx="11">
                  <c:v>81.56466206360639</c:v>
                </c:pt>
                <c:pt idx="12">
                  <c:v>74.69076116642779</c:v>
                </c:pt>
                <c:pt idx="13">
                  <c:v>74.43141926499894</c:v>
                </c:pt>
                <c:pt idx="14">
                  <c:v>73.94159111179728</c:v>
                </c:pt>
                <c:pt idx="15">
                  <c:v>73.50561651014917</c:v>
                </c:pt>
                <c:pt idx="16">
                  <c:v>71.5554742720726</c:v>
                </c:pt>
                <c:pt idx="17">
                  <c:v>71.43693135906555</c:v>
                </c:pt>
                <c:pt idx="18">
                  <c:v>70.61072611478048</c:v>
                </c:pt>
                <c:pt idx="19">
                  <c:v>70.38002091339561</c:v>
                </c:pt>
                <c:pt idx="20">
                  <c:v>69.439997195457</c:v>
                </c:pt>
                <c:pt idx="21">
                  <c:v>67.36610935840845</c:v>
                </c:pt>
                <c:pt idx="22">
                  <c:v>65.27293902762688</c:v>
                </c:pt>
                <c:pt idx="23">
                  <c:v>61.340796310015875</c:v>
                </c:pt>
                <c:pt idx="24">
                  <c:v>57.13532232128278</c:v>
                </c:pt>
                <c:pt idx="25">
                  <c:v>56.558598996563035</c:v>
                </c:pt>
                <c:pt idx="26">
                  <c:v>56.15028397466693</c:v>
                </c:pt>
                <c:pt idx="27">
                  <c:v>55.757829003726414</c:v>
                </c:pt>
                <c:pt idx="28">
                  <c:v>55.46200453997556</c:v>
                </c:pt>
                <c:pt idx="29">
                  <c:v>55.246055623513236</c:v>
                </c:pt>
                <c:pt idx="30">
                  <c:v>53.5629204633431</c:v>
                </c:pt>
                <c:pt idx="31">
                  <c:v>52.30056798216898</c:v>
                </c:pt>
                <c:pt idx="32">
                  <c:v>51.6699224218027</c:v>
                </c:pt>
                <c:pt idx="33">
                  <c:v>50.278572731718604</c:v>
                </c:pt>
                <c:pt idx="34">
                  <c:v>46.47424502604489</c:v>
                </c:pt>
                <c:pt idx="35">
                  <c:v>45.710144846545035</c:v>
                </c:pt>
                <c:pt idx="36">
                  <c:v>44.64126873676637</c:v>
                </c:pt>
                <c:pt idx="37">
                  <c:v>41.4686597049434</c:v>
                </c:pt>
                <c:pt idx="38">
                  <c:v>40.13450599970021</c:v>
                </c:pt>
                <c:pt idx="39">
                  <c:v>39.308713913187866</c:v>
                </c:pt>
                <c:pt idx="40">
                  <c:v>39.18488425566515</c:v>
                </c:pt>
                <c:pt idx="41">
                  <c:v>38.97401344972871</c:v>
                </c:pt>
                <c:pt idx="42">
                  <c:v>33.233107719839296</c:v>
                </c:pt>
                <c:pt idx="43">
                  <c:v>32.76686018554387</c:v>
                </c:pt>
                <c:pt idx="44">
                  <c:v>31.670562869829077</c:v>
                </c:pt>
                <c:pt idx="45">
                  <c:v>31.087685419606693</c:v>
                </c:pt>
                <c:pt idx="46">
                  <c:v>24.812123630813044</c:v>
                </c:pt>
                <c:pt idx="47">
                  <c:v>24.3968610123938</c:v>
                </c:pt>
                <c:pt idx="48">
                  <c:v>21.74592462204683</c:v>
                </c:pt>
                <c:pt idx="49">
                  <c:v>20.38345551106144</c:v>
                </c:pt>
                <c:pt idx="50">
                  <c:v>20.18431384492314</c:v>
                </c:pt>
                <c:pt idx="51">
                  <c:v>17.7391040443069</c:v>
                </c:pt>
                <c:pt idx="52">
                  <c:v>17.411198624657274</c:v>
                </c:pt>
                <c:pt idx="53">
                  <c:v>10.671949470959397</c:v>
                </c:pt>
                <c:pt idx="54">
                  <c:v>9.974124255860195</c:v>
                </c:pt>
                <c:pt idx="55">
                  <c:v>8.38469419917085</c:v>
                </c:pt>
                <c:pt idx="56">
                  <c:v>8.19668823919324</c:v>
                </c:pt>
                <c:pt idx="57">
                  <c:v>4.181760809580171</c:v>
                </c:pt>
                <c:pt idx="58">
                  <c:v>4.155159611526726</c:v>
                </c:pt>
                <c:pt idx="59">
                  <c:v>3.544162762862757</c:v>
                </c:pt>
                <c:pt idx="60">
                  <c:v>1.6524443577754067</c:v>
                </c:pt>
                <c:pt idx="61">
                  <c:v>0.8322171323390526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中医外治中心</c:v>
                </c:pt>
                <c:pt idx="1">
                  <c:v>重症医学科</c:v>
                </c:pt>
                <c:pt idx="2">
                  <c:v>内分泌科</c:v>
                </c:pt>
                <c:pt idx="3">
                  <c:v>儿科</c:v>
                </c:pt>
                <c:pt idx="4">
                  <c:v>小儿推拿科</c:v>
                </c:pt>
                <c:pt idx="5">
                  <c:v>肛肠科</c:v>
                </c:pt>
                <c:pt idx="6">
                  <c:v>脑病二科</c:v>
                </c:pt>
                <c:pt idx="7">
                  <c:v>泌尿外科</c:v>
                </c:pt>
                <c:pt idx="8">
                  <c:v>神经内科</c:v>
                </c:pt>
                <c:pt idx="9">
                  <c:v>脑病三科</c:v>
                </c:pt>
                <c:pt idx="10">
                  <c:v>产科</c:v>
                </c:pt>
                <c:pt idx="11">
                  <c:v>妇二科</c:v>
                </c:pt>
                <c:pt idx="12">
                  <c:v>肝胆外科</c:v>
                </c:pt>
                <c:pt idx="13">
                  <c:v>耳鼻喉科</c:v>
                </c:pt>
                <c:pt idx="14">
                  <c:v>血液科</c:v>
                </c:pt>
                <c:pt idx="15">
                  <c:v>综合内科</c:v>
                </c:pt>
                <c:pt idx="16">
                  <c:v>妇科妇二科合并</c:v>
                </c:pt>
                <c:pt idx="17">
                  <c:v>肝病科</c:v>
                </c:pt>
                <c:pt idx="18">
                  <c:v>心病三科</c:v>
                </c:pt>
                <c:pt idx="19">
                  <c:v>脑病一科</c:v>
                </c:pt>
                <c:pt idx="20">
                  <c:v>东区肾病科</c:v>
                </c:pt>
                <c:pt idx="21">
                  <c:v>肿瘤内科</c:v>
                </c:pt>
                <c:pt idx="22">
                  <c:v>脾胃病科</c:v>
                </c:pt>
                <c:pt idx="23">
                  <c:v>东区重症医学科</c:v>
                </c:pt>
                <c:pt idx="24">
                  <c:v>胸外科</c:v>
                </c:pt>
                <c:pt idx="25">
                  <c:v>呼吸内科</c:v>
                </c:pt>
                <c:pt idx="26">
                  <c:v>消化内科</c:v>
                </c:pt>
                <c:pt idx="27">
                  <c:v>皮肤科</c:v>
                </c:pt>
                <c:pt idx="28">
                  <c:v>推拿科</c:v>
                </c:pt>
                <c:pt idx="29">
                  <c:v>运动损伤骨科</c:v>
                </c:pt>
                <c:pt idx="30">
                  <c:v>小儿骨科</c:v>
                </c:pt>
                <c:pt idx="31">
                  <c:v>中医经典科</c:v>
                </c:pt>
                <c:pt idx="32">
                  <c:v>男科</c:v>
                </c:pt>
                <c:pt idx="33">
                  <c:v>身心医学科</c:v>
                </c:pt>
                <c:pt idx="34">
                  <c:v>针灸科</c:v>
                </c:pt>
                <c:pt idx="35">
                  <c:v>心病一科</c:v>
                </c:pt>
                <c:pt idx="36">
                  <c:v>西区重症医学科</c:v>
                </c:pt>
                <c:pt idx="37">
                  <c:v>肾脏内科</c:v>
                </c:pt>
                <c:pt idx="38">
                  <c:v>显微骨科</c:v>
                </c:pt>
                <c:pt idx="39">
                  <c:v>口腔科</c:v>
                </c:pt>
                <c:pt idx="40">
                  <c:v>肾病科</c:v>
                </c:pt>
                <c:pt idx="41">
                  <c:v>眼科</c:v>
                </c:pt>
                <c:pt idx="42">
                  <c:v>普通外科</c:v>
                </c:pt>
                <c:pt idx="43">
                  <c:v>心病四科</c:v>
                </c:pt>
                <c:pt idx="44">
                  <c:v>周围血管科</c:v>
                </c:pt>
                <c:pt idx="45">
                  <c:v>治未病中心</c:v>
                </c:pt>
                <c:pt idx="46">
                  <c:v>乳腺甲状腺外科</c:v>
                </c:pt>
                <c:pt idx="47">
                  <c:v>妇科</c:v>
                </c:pt>
                <c:pt idx="48">
                  <c:v>老年医学科</c:v>
                </c:pt>
                <c:pt idx="49">
                  <c:v>微创骨科</c:v>
                </c:pt>
                <c:pt idx="50">
                  <c:v>心病二科</c:v>
                </c:pt>
                <c:pt idx="51">
                  <c:v>医院</c:v>
                </c:pt>
                <c:pt idx="52">
                  <c:v>脾胃科消化科合并</c:v>
                </c:pt>
                <c:pt idx="53">
                  <c:v>关节骨科</c:v>
                </c:pt>
                <c:pt idx="54">
                  <c:v>康复科</c:v>
                </c:pt>
                <c:pt idx="55">
                  <c:v>骨科</c:v>
                </c:pt>
                <c:pt idx="56">
                  <c:v>脊柱骨科</c:v>
                </c:pt>
                <c:pt idx="57">
                  <c:v>风湿病科</c:v>
                </c:pt>
                <c:pt idx="58">
                  <c:v>神经外科</c:v>
                </c:pt>
                <c:pt idx="59">
                  <c:v>创伤骨科</c:v>
                </c:pt>
                <c:pt idx="60">
                  <c:v>心血管内科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3.2709049628198184</c:v>
                </c:pt>
                <c:pt idx="2">
                  <c:v>2.472089128830428</c:v>
                </c:pt>
                <c:pt idx="3">
                  <c:v>2.344673334960494</c:v>
                </c:pt>
                <c:pt idx="4">
                  <c:v>2.275894669229752</c:v>
                </c:pt>
                <c:pt idx="5">
                  <c:v>1.246000550275065</c:v>
                </c:pt>
                <c:pt idx="6">
                  <c:v>0.9796061729650417</c:v>
                </c:pt>
                <c:pt idx="7">
                  <c:v>0.9708285445409074</c:v>
                </c:pt>
                <c:pt idx="8">
                  <c:v>0.8914960164872427</c:v>
                </c:pt>
                <c:pt idx="9">
                  <c:v>0.8427028890624146</c:v>
                </c:pt>
                <c:pt idx="10">
                  <c:v>0.6693172340950012</c:v>
                </c:pt>
                <c:pt idx="11">
                  <c:v>0.6420356220066197</c:v>
                </c:pt>
                <c:pt idx="12">
                  <c:v>0.574512034324133</c:v>
                </c:pt>
                <c:pt idx="13">
                  <c:v>0.5346459177870229</c:v>
                </c:pt>
                <c:pt idx="14">
                  <c:v>0.4469533000780813</c:v>
                </c:pt>
                <c:pt idx="15">
                  <c:v>0.3611929496157503</c:v>
                </c:pt>
                <c:pt idx="16">
                  <c:v>0.357422715168806</c:v>
                </c:pt>
                <c:pt idx="17">
                  <c:v>0.30226405572246556</c:v>
                </c:pt>
                <c:pt idx="18">
                  <c:v>0.262515788117631</c:v>
                </c:pt>
                <c:pt idx="19">
                  <c:v>0.23545248639381788</c:v>
                </c:pt>
                <c:pt idx="20">
                  <c:v>0.22763038527734167</c:v>
                </c:pt>
                <c:pt idx="21">
                  <c:v>0.22195487862284735</c:v>
                </c:pt>
                <c:pt idx="22">
                  <c:v>0.2155631052467129</c:v>
                </c:pt>
                <c:pt idx="23">
                  <c:v>0.20493235432838264</c:v>
                </c:pt>
                <c:pt idx="24">
                  <c:v>0.19267423933249195</c:v>
                </c:pt>
                <c:pt idx="25">
                  <c:v>0.18479108151359208</c:v>
                </c:pt>
                <c:pt idx="26">
                  <c:v>0.17465113037909846</c:v>
                </c:pt>
                <c:pt idx="27">
                  <c:v>0.16078327773235013</c:v>
                </c:pt>
                <c:pt idx="28">
                  <c:v>0.1578577618842145</c:v>
                </c:pt>
                <c:pt idx="29">
                  <c:v>0.1526188113487421</c:v>
                </c:pt>
                <c:pt idx="30">
                  <c:v>0.1404596496533249</c:v>
                </c:pt>
                <c:pt idx="31">
                  <c:v>0.13604101427507642</c:v>
                </c:pt>
                <c:pt idx="32">
                  <c:v>0.13453231364475463</c:v>
                </c:pt>
                <c:pt idx="33">
                  <c:v>0.12865064767659698</c:v>
                </c:pt>
                <c:pt idx="34">
                  <c:v>0.12097403955423824</c:v>
                </c:pt>
                <c:pt idx="35">
                  <c:v>0.12025123822924746</c:v>
                </c:pt>
                <c:pt idx="36">
                  <c:v>0.11969133763752571</c:v>
                </c:pt>
                <c:pt idx="37">
                  <c:v>0.11720930842689115</c:v>
                </c:pt>
                <c:pt idx="38">
                  <c:v>0.11639307565972991</c:v>
                </c:pt>
                <c:pt idx="39">
                  <c:v>0.11631095306374153</c:v>
                </c:pt>
                <c:pt idx="40">
                  <c:v>0.11503190046505082</c:v>
                </c:pt>
                <c:pt idx="41">
                  <c:v>0.10544758929261683</c:v>
                </c:pt>
                <c:pt idx="42">
                  <c:v>0.10437974987006647</c:v>
                </c:pt>
                <c:pt idx="43">
                  <c:v>0.10318646263042168</c:v>
                </c:pt>
                <c:pt idx="44">
                  <c:v>0.10272254138175849</c:v>
                </c:pt>
                <c:pt idx="45">
                  <c:v>0.09794805284452507</c:v>
                </c:pt>
                <c:pt idx="46">
                  <c:v>0.09713447684116386</c:v>
                </c:pt>
                <c:pt idx="47">
                  <c:v>0.09289201588377945</c:v>
                </c:pt>
                <c:pt idx="48">
                  <c:v>0.09246123172216493</c:v>
                </c:pt>
                <c:pt idx="49">
                  <c:v>0.09228705402860783</c:v>
                </c:pt>
                <c:pt idx="50">
                  <c:v>0.09080451253253295</c:v>
                </c:pt>
                <c:pt idx="51">
                  <c:v>0.09060107930784589</c:v>
                </c:pt>
                <c:pt idx="52">
                  <c:v>0.08995173213930338</c:v>
                </c:pt>
                <c:pt idx="53">
                  <c:v>0.08842765240301824</c:v>
                </c:pt>
                <c:pt idx="54">
                  <c:v>0.08742481610378948</c:v>
                </c:pt>
                <c:pt idx="55">
                  <c:v>0.08636705333768036</c:v>
                </c:pt>
                <c:pt idx="56">
                  <c:v>0.0855628436198245</c:v>
                </c:pt>
                <c:pt idx="57">
                  <c:v>0.08352685802756442</c:v>
                </c:pt>
                <c:pt idx="58">
                  <c:v>0.08199596938275765</c:v>
                </c:pt>
                <c:pt idx="59">
                  <c:v>0.08177079179882077</c:v>
                </c:pt>
                <c:pt idx="60">
                  <c:v>0.08153892963329061</c:v>
                </c:pt>
                <c:pt idx="61">
                  <c:v>0.07954687371281595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肾脏内科</c:v>
                </c:pt>
                <c:pt idx="2">
                  <c:v>脾胃科消化科合并</c:v>
                </c:pt>
                <c:pt idx="3">
                  <c:v>小儿骨科</c:v>
                </c:pt>
                <c:pt idx="4">
                  <c:v>妇二科</c:v>
                </c:pt>
                <c:pt idx="5">
                  <c:v>眼科</c:v>
                </c:pt>
                <c:pt idx="6">
                  <c:v>心病二科</c:v>
                </c:pt>
                <c:pt idx="7">
                  <c:v>儿科</c:v>
                </c:pt>
                <c:pt idx="8">
                  <c:v>耳鼻喉科</c:v>
                </c:pt>
                <c:pt idx="9">
                  <c:v>关节骨科</c:v>
                </c:pt>
                <c:pt idx="10">
                  <c:v>胸外科</c:v>
                </c:pt>
                <c:pt idx="11">
                  <c:v>小儿推拿科</c:v>
                </c:pt>
                <c:pt idx="12">
                  <c:v>创伤骨科</c:v>
                </c:pt>
                <c:pt idx="13">
                  <c:v>重症医学科</c:v>
                </c:pt>
                <c:pt idx="14">
                  <c:v>男科</c:v>
                </c:pt>
                <c:pt idx="15">
                  <c:v>神经外科</c:v>
                </c:pt>
                <c:pt idx="16">
                  <c:v>肝病科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东区重症医学科</c:v>
                </c:pt>
                <c:pt idx="20">
                  <c:v>中医经典科</c:v>
                </c:pt>
                <c:pt idx="21">
                  <c:v>肛肠科</c:v>
                </c:pt>
                <c:pt idx="22">
                  <c:v>风湿病科</c:v>
                </c:pt>
                <c:pt idx="23">
                  <c:v>呼吸内科</c:v>
                </c:pt>
                <c:pt idx="24">
                  <c:v>西区重症医学科</c:v>
                </c:pt>
                <c:pt idx="25">
                  <c:v>脊柱骨科</c:v>
                </c:pt>
                <c:pt idx="26">
                  <c:v>心病四科</c:v>
                </c:pt>
                <c:pt idx="27">
                  <c:v>肿瘤内科</c:v>
                </c:pt>
                <c:pt idx="28">
                  <c:v>老年医学科</c:v>
                </c:pt>
                <c:pt idx="29">
                  <c:v>康复科</c:v>
                </c:pt>
                <c:pt idx="30">
                  <c:v>消化内科</c:v>
                </c:pt>
                <c:pt idx="31">
                  <c:v>针灸科</c:v>
                </c:pt>
                <c:pt idx="32">
                  <c:v>肝胆外科</c:v>
                </c:pt>
                <c:pt idx="33">
                  <c:v>治未病中心</c:v>
                </c:pt>
                <c:pt idx="34">
                  <c:v>推拿科</c:v>
                </c:pt>
                <c:pt idx="35">
                  <c:v>运动损伤骨科</c:v>
                </c:pt>
                <c:pt idx="36">
                  <c:v>普通外科</c:v>
                </c:pt>
                <c:pt idx="37">
                  <c:v>肾病科</c:v>
                </c:pt>
                <c:pt idx="38">
                  <c:v>微创骨科</c:v>
                </c:pt>
                <c:pt idx="39">
                  <c:v>泌尿外科</c:v>
                </c:pt>
                <c:pt idx="40">
                  <c:v>口腔科</c:v>
                </c:pt>
                <c:pt idx="41">
                  <c:v>综合内科</c:v>
                </c:pt>
                <c:pt idx="42">
                  <c:v>东区肾病科</c:v>
                </c:pt>
                <c:pt idx="43">
                  <c:v>血液科</c:v>
                </c:pt>
                <c:pt idx="44">
                  <c:v>乳腺甲状腺外科</c:v>
                </c:pt>
                <c:pt idx="45">
                  <c:v>美容皮肤科</c:v>
                </c:pt>
                <c:pt idx="46">
                  <c:v>产科</c:v>
                </c:pt>
                <c:pt idx="47">
                  <c:v>心病一科</c:v>
                </c:pt>
                <c:pt idx="48">
                  <c:v>妇科妇二科合并</c:v>
                </c:pt>
                <c:pt idx="49">
                  <c:v>脑病三科</c:v>
                </c:pt>
                <c:pt idx="50">
                  <c:v>神经内科</c:v>
                </c:pt>
                <c:pt idx="51">
                  <c:v>心血管内科</c:v>
                </c:pt>
                <c:pt idx="52">
                  <c:v>周围血管科</c:v>
                </c:pt>
                <c:pt idx="53">
                  <c:v>脾胃病科</c:v>
                </c:pt>
                <c:pt idx="54">
                  <c:v>身心医学科</c:v>
                </c:pt>
                <c:pt idx="55">
                  <c:v>中医外治中心</c:v>
                </c:pt>
                <c:pt idx="56">
                  <c:v>妇科</c:v>
                </c:pt>
                <c:pt idx="57">
                  <c:v>显微骨科</c:v>
                </c:pt>
                <c:pt idx="58">
                  <c:v>皮肤科</c:v>
                </c:pt>
                <c:pt idx="59">
                  <c:v>心病三科</c:v>
                </c:pt>
                <c:pt idx="60">
                  <c:v>脑病二科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99.59430255217273</c:v>
                </c:pt>
                <c:pt idx="2">
                  <c:v>99.1108913972121</c:v>
                </c:pt>
                <c:pt idx="3">
                  <c:v>94.77704151199778</c:v>
                </c:pt>
                <c:pt idx="4">
                  <c:v>93.54688032774514</c:v>
                </c:pt>
                <c:pt idx="5">
                  <c:v>92.61557979596978</c:v>
                </c:pt>
                <c:pt idx="6">
                  <c:v>92.25888414767518</c:v>
                </c:pt>
                <c:pt idx="7">
                  <c:v>90.45928637601297</c:v>
                </c:pt>
                <c:pt idx="8">
                  <c:v>89.87069170356669</c:v>
                </c:pt>
                <c:pt idx="9">
                  <c:v>88.49261111576445</c:v>
                </c:pt>
                <c:pt idx="10">
                  <c:v>83.80318478225614</c:v>
                </c:pt>
                <c:pt idx="11">
                  <c:v>83.31407656876522</c:v>
                </c:pt>
                <c:pt idx="12">
                  <c:v>81.95426872834466</c:v>
                </c:pt>
                <c:pt idx="13">
                  <c:v>81.73844525146272</c:v>
                </c:pt>
                <c:pt idx="14">
                  <c:v>76.74588493970822</c:v>
                </c:pt>
                <c:pt idx="15">
                  <c:v>76.04305148578649</c:v>
                </c:pt>
                <c:pt idx="16">
                  <c:v>75.91689311302834</c:v>
                </c:pt>
                <c:pt idx="17">
                  <c:v>75.34415261234888</c:v>
                </c:pt>
                <c:pt idx="18">
                  <c:v>70.0649752717667</c:v>
                </c:pt>
                <c:pt idx="19">
                  <c:v>68.22541007081803</c:v>
                </c:pt>
                <c:pt idx="20">
                  <c:v>65.6260178537422</c:v>
                </c:pt>
                <c:pt idx="21">
                  <c:v>64.25170987093261</c:v>
                </c:pt>
                <c:pt idx="22">
                  <c:v>62.20349054947385</c:v>
                </c:pt>
                <c:pt idx="23">
                  <c:v>60.52181151221853</c:v>
                </c:pt>
                <c:pt idx="24">
                  <c:v>60.02137952366883</c:v>
                </c:pt>
                <c:pt idx="25">
                  <c:v>56.25159066910375</c:v>
                </c:pt>
                <c:pt idx="26">
                  <c:v>55.54202306941481</c:v>
                </c:pt>
                <c:pt idx="27">
                  <c:v>54.934886748309225</c:v>
                </c:pt>
                <c:pt idx="28">
                  <c:v>53.22314541783194</c:v>
                </c:pt>
                <c:pt idx="29">
                  <c:v>50.2915572321569</c:v>
                </c:pt>
                <c:pt idx="30">
                  <c:v>49.975156961102</c:v>
                </c:pt>
                <c:pt idx="31">
                  <c:v>49.60258279668073</c:v>
                </c:pt>
                <c:pt idx="32">
                  <c:v>47.70708914915186</c:v>
                </c:pt>
                <c:pt idx="33">
                  <c:v>44.65074678748515</c:v>
                </c:pt>
                <c:pt idx="34">
                  <c:v>43.56668696481291</c:v>
                </c:pt>
                <c:pt idx="35">
                  <c:v>40.78720294491393</c:v>
                </c:pt>
                <c:pt idx="36">
                  <c:v>38.854395023572856</c:v>
                </c:pt>
                <c:pt idx="37">
                  <c:v>37.671142455575364</c:v>
                </c:pt>
                <c:pt idx="38">
                  <c:v>35.45720649231726</c:v>
                </c:pt>
                <c:pt idx="39">
                  <c:v>32.8924586921909</c:v>
                </c:pt>
                <c:pt idx="40">
                  <c:v>29.349266237483018</c:v>
                </c:pt>
                <c:pt idx="41">
                  <c:v>29.27529170848727</c:v>
                </c:pt>
                <c:pt idx="42">
                  <c:v>28.62438927230007</c:v>
                </c:pt>
                <c:pt idx="43">
                  <c:v>24.6511261818912</c:v>
                </c:pt>
                <c:pt idx="44">
                  <c:v>24.414268162575983</c:v>
                </c:pt>
                <c:pt idx="45">
                  <c:v>23.763126402114413</c:v>
                </c:pt>
                <c:pt idx="46">
                  <c:v>23.681749915916075</c:v>
                </c:pt>
                <c:pt idx="47">
                  <c:v>21.777990424244706</c:v>
                </c:pt>
                <c:pt idx="48">
                  <c:v>20.934251902683798</c:v>
                </c:pt>
                <c:pt idx="49">
                  <c:v>20.57923089472207</c:v>
                </c:pt>
                <c:pt idx="50">
                  <c:v>18.684841330942756</c:v>
                </c:pt>
                <c:pt idx="51">
                  <c:v>18.146645791159454</c:v>
                </c:pt>
                <c:pt idx="52">
                  <c:v>18.024447804505993</c:v>
                </c:pt>
                <c:pt idx="53">
                  <c:v>16.232965735042274</c:v>
                </c:pt>
                <c:pt idx="54">
                  <c:v>16.107409009453328</c:v>
                </c:pt>
                <c:pt idx="55">
                  <c:v>13.66614478388422</c:v>
                </c:pt>
                <c:pt idx="56">
                  <c:v>8.814889675404354</c:v>
                </c:pt>
                <c:pt idx="57">
                  <c:v>8.37633497788272</c:v>
                </c:pt>
                <c:pt idx="58">
                  <c:v>5.644965505268523</c:v>
                </c:pt>
                <c:pt idx="59">
                  <c:v>1.2907258041545533</c:v>
                </c:pt>
                <c:pt idx="60">
                  <c:v>0.9257341076474659</c:v>
                </c:pt>
                <c:pt idx="61">
                  <c:v>0.32678573692808305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推拿科</c:v>
                </c:pt>
                <c:pt idx="1">
                  <c:v>消化内科</c:v>
                </c:pt>
                <c:pt idx="2">
                  <c:v>关节骨科</c:v>
                </c:pt>
                <c:pt idx="3">
                  <c:v>心病二科</c:v>
                </c:pt>
                <c:pt idx="4">
                  <c:v>中医经典科</c:v>
                </c:pt>
                <c:pt idx="5">
                  <c:v>小儿推拿科</c:v>
                </c:pt>
                <c:pt idx="6">
                  <c:v>脑病二科</c:v>
                </c:pt>
                <c:pt idx="7">
                  <c:v>肛肠科</c:v>
                </c:pt>
                <c:pt idx="8">
                  <c:v>产科</c:v>
                </c:pt>
                <c:pt idx="9">
                  <c:v>综合内科</c:v>
                </c:pt>
                <c:pt idx="10">
                  <c:v>肝胆外科</c:v>
                </c:pt>
                <c:pt idx="11">
                  <c:v>神经外科</c:v>
                </c:pt>
                <c:pt idx="12">
                  <c:v>微创骨科</c:v>
                </c:pt>
                <c:pt idx="13">
                  <c:v>妇二科</c:v>
                </c:pt>
                <c:pt idx="14">
                  <c:v>口腔科</c:v>
                </c:pt>
                <c:pt idx="15">
                  <c:v>脾胃科消化科合并</c:v>
                </c:pt>
                <c:pt idx="16">
                  <c:v>乳腺甲状腺外科</c:v>
                </c:pt>
                <c:pt idx="17">
                  <c:v>呼吸内科</c:v>
                </c:pt>
                <c:pt idx="18">
                  <c:v>男科</c:v>
                </c:pt>
                <c:pt idx="19">
                  <c:v>康复科</c:v>
                </c:pt>
                <c:pt idx="20">
                  <c:v>肿瘤内科</c:v>
                </c:pt>
                <c:pt idx="21">
                  <c:v>西区重症医学科</c:v>
                </c:pt>
                <c:pt idx="22">
                  <c:v>脑病一科</c:v>
                </c:pt>
                <c:pt idx="23">
                  <c:v>泌尿外科</c:v>
                </c:pt>
                <c:pt idx="24">
                  <c:v>肾脏内科</c:v>
                </c:pt>
                <c:pt idx="25">
                  <c:v>医院</c:v>
                </c:pt>
                <c:pt idx="26">
                  <c:v>神经内科</c:v>
                </c:pt>
                <c:pt idx="27">
                  <c:v>耳鼻喉科</c:v>
                </c:pt>
                <c:pt idx="28">
                  <c:v>皮肤科</c:v>
                </c:pt>
                <c:pt idx="29">
                  <c:v>心病一科</c:v>
                </c:pt>
                <c:pt idx="30">
                  <c:v>运动损伤骨科</c:v>
                </c:pt>
                <c:pt idx="31">
                  <c:v>美容皮肤科</c:v>
                </c:pt>
                <c:pt idx="32">
                  <c:v>脑病三科</c:v>
                </c:pt>
                <c:pt idx="33">
                  <c:v>身心医学科</c:v>
                </c:pt>
                <c:pt idx="34">
                  <c:v>老年医学科</c:v>
                </c:pt>
                <c:pt idx="35">
                  <c:v>骨科</c:v>
                </c:pt>
                <c:pt idx="36">
                  <c:v>周围血管科</c:v>
                </c:pt>
                <c:pt idx="37">
                  <c:v>小儿骨科</c:v>
                </c:pt>
                <c:pt idx="38">
                  <c:v>东区重症医学科</c:v>
                </c:pt>
                <c:pt idx="39">
                  <c:v>脊柱骨科</c:v>
                </c:pt>
                <c:pt idx="40">
                  <c:v>脾胃病科</c:v>
                </c:pt>
                <c:pt idx="41">
                  <c:v>心病三科</c:v>
                </c:pt>
                <c:pt idx="42">
                  <c:v>胸外科</c:v>
                </c:pt>
                <c:pt idx="43">
                  <c:v>创伤骨科</c:v>
                </c:pt>
                <c:pt idx="44">
                  <c:v>妇科妇二科合并</c:v>
                </c:pt>
                <c:pt idx="45">
                  <c:v>东区肾病科</c:v>
                </c:pt>
                <c:pt idx="46">
                  <c:v>显微骨科</c:v>
                </c:pt>
                <c:pt idx="47">
                  <c:v>心血管内科</c:v>
                </c:pt>
                <c:pt idx="48">
                  <c:v>内分泌科</c:v>
                </c:pt>
                <c:pt idx="49">
                  <c:v>风湿病科</c:v>
                </c:pt>
                <c:pt idx="50">
                  <c:v>中医外治中心</c:v>
                </c:pt>
                <c:pt idx="51">
                  <c:v>普通外科</c:v>
                </c:pt>
                <c:pt idx="52">
                  <c:v>针灸科</c:v>
                </c:pt>
                <c:pt idx="53">
                  <c:v>重症医学科</c:v>
                </c:pt>
                <c:pt idx="54">
                  <c:v>血液科</c:v>
                </c:pt>
                <c:pt idx="55">
                  <c:v>心病四科</c:v>
                </c:pt>
                <c:pt idx="56">
                  <c:v>肾病科</c:v>
                </c:pt>
                <c:pt idx="57">
                  <c:v>肝病科</c:v>
                </c:pt>
                <c:pt idx="58">
                  <c:v>儿科</c:v>
                </c:pt>
                <c:pt idx="59">
                  <c:v>妇科</c:v>
                </c:pt>
                <c:pt idx="60">
                  <c:v>治未病中心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98.11618751404777</c:v>
                </c:pt>
                <c:pt idx="1">
                  <c:v>97.21105759353628</c:v>
                </c:pt>
                <c:pt idx="2">
                  <c:v>96.75607690197347</c:v>
                </c:pt>
                <c:pt idx="3">
                  <c:v>95.42739621080739</c:v>
                </c:pt>
                <c:pt idx="4">
                  <c:v>94.56412382474566</c:v>
                </c:pt>
                <c:pt idx="5">
                  <c:v>93.79944402636178</c:v>
                </c:pt>
                <c:pt idx="6">
                  <c:v>93.50546204282988</c:v>
                </c:pt>
                <c:pt idx="7">
                  <c:v>89.75860611521706</c:v>
                </c:pt>
                <c:pt idx="8">
                  <c:v>89.67153107596977</c:v>
                </c:pt>
                <c:pt idx="9">
                  <c:v>89.5306768456192</c:v>
                </c:pt>
                <c:pt idx="10">
                  <c:v>85.93240677124376</c:v>
                </c:pt>
                <c:pt idx="11">
                  <c:v>83.53587205036288</c:v>
                </c:pt>
                <c:pt idx="12">
                  <c:v>83.26362664239353</c:v>
                </c:pt>
                <c:pt idx="13">
                  <c:v>82.31517897725016</c:v>
                </c:pt>
                <c:pt idx="14">
                  <c:v>80.24395907162238</c:v>
                </c:pt>
                <c:pt idx="15">
                  <c:v>77.8845708885951</c:v>
                </c:pt>
                <c:pt idx="16">
                  <c:v>77.64189667922705</c:v>
                </c:pt>
                <c:pt idx="17">
                  <c:v>77.27398565790666</c:v>
                </c:pt>
                <c:pt idx="18">
                  <c:v>77.16762510359938</c:v>
                </c:pt>
                <c:pt idx="19">
                  <c:v>75.5843243196122</c:v>
                </c:pt>
                <c:pt idx="20">
                  <c:v>75.42663242833139</c:v>
                </c:pt>
                <c:pt idx="21">
                  <c:v>75.24223846063249</c:v>
                </c:pt>
                <c:pt idx="22">
                  <c:v>73.96952683185809</c:v>
                </c:pt>
                <c:pt idx="23">
                  <c:v>72.23899047456683</c:v>
                </c:pt>
                <c:pt idx="24">
                  <c:v>71.02004168548343</c:v>
                </c:pt>
                <c:pt idx="25">
                  <c:v>70.70516347763913</c:v>
                </c:pt>
                <c:pt idx="26">
                  <c:v>69.15373122894381</c:v>
                </c:pt>
                <c:pt idx="27">
                  <c:v>67.85479579399001</c:v>
                </c:pt>
                <c:pt idx="28">
                  <c:v>66.93710527019209</c:v>
                </c:pt>
                <c:pt idx="29">
                  <c:v>66.7687597701417</c:v>
                </c:pt>
                <c:pt idx="30">
                  <c:v>65.94599710851963</c:v>
                </c:pt>
                <c:pt idx="31">
                  <c:v>57.97653348580045</c:v>
                </c:pt>
                <c:pt idx="32">
                  <c:v>57.68799939063618</c:v>
                </c:pt>
                <c:pt idx="33">
                  <c:v>57.63303130102946</c:v>
                </c:pt>
                <c:pt idx="34">
                  <c:v>56.80805891340381</c:v>
                </c:pt>
                <c:pt idx="35">
                  <c:v>54.48340045102893</c:v>
                </c:pt>
                <c:pt idx="36">
                  <c:v>50.987086858650564</c:v>
                </c:pt>
                <c:pt idx="37">
                  <c:v>47.959516423500695</c:v>
                </c:pt>
                <c:pt idx="38">
                  <c:v>44.79699176257954</c:v>
                </c:pt>
                <c:pt idx="39">
                  <c:v>42.792742530705866</c:v>
                </c:pt>
                <c:pt idx="40">
                  <c:v>38.2259055511907</c:v>
                </c:pt>
                <c:pt idx="41">
                  <c:v>37.760915798605076</c:v>
                </c:pt>
                <c:pt idx="42">
                  <c:v>37.74621860263243</c:v>
                </c:pt>
                <c:pt idx="43">
                  <c:v>35.1384483777653</c:v>
                </c:pt>
                <c:pt idx="44">
                  <c:v>33.70620199512133</c:v>
                </c:pt>
                <c:pt idx="45">
                  <c:v>32.78413876893591</c:v>
                </c:pt>
                <c:pt idx="46">
                  <c:v>30.681111352284105</c:v>
                </c:pt>
                <c:pt idx="47">
                  <c:v>30.19083870807964</c:v>
                </c:pt>
                <c:pt idx="48">
                  <c:v>28.05482947995874</c:v>
                </c:pt>
                <c:pt idx="49">
                  <c:v>25.49286012853782</c:v>
                </c:pt>
                <c:pt idx="50">
                  <c:v>24.481183038938937</c:v>
                </c:pt>
                <c:pt idx="51">
                  <c:v>23.68705818963692</c:v>
                </c:pt>
                <c:pt idx="52">
                  <c:v>23.47026717627525</c:v>
                </c:pt>
                <c:pt idx="53">
                  <c:v>22.380836502469958</c:v>
                </c:pt>
                <c:pt idx="54">
                  <c:v>22.310407238897568</c:v>
                </c:pt>
                <c:pt idx="55">
                  <c:v>20.88866763198216</c:v>
                </c:pt>
                <c:pt idx="56">
                  <c:v>20.305521136475146</c:v>
                </c:pt>
                <c:pt idx="57">
                  <c:v>14.646713523578537</c:v>
                </c:pt>
                <c:pt idx="58">
                  <c:v>7.457406919196741</c:v>
                </c:pt>
                <c:pt idx="59">
                  <c:v>7.251334235912599</c:v>
                </c:pt>
                <c:pt idx="60">
                  <c:v>3.8293194722531787</c:v>
                </c:pt>
                <c:pt idx="61">
                  <c:v>1.1772248591559675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心病三科</c:v>
                </c:pt>
                <c:pt idx="2">
                  <c:v>创伤骨科</c:v>
                </c:pt>
                <c:pt idx="3">
                  <c:v>皮肤科</c:v>
                </c:pt>
                <c:pt idx="4">
                  <c:v>小儿骨科</c:v>
                </c:pt>
                <c:pt idx="5">
                  <c:v>东区重症医学科</c:v>
                </c:pt>
                <c:pt idx="6">
                  <c:v>儿科</c:v>
                </c:pt>
                <c:pt idx="7">
                  <c:v>妇二科</c:v>
                </c:pt>
                <c:pt idx="8">
                  <c:v>小儿推拿科</c:v>
                </c:pt>
                <c:pt idx="9">
                  <c:v>肝病科</c:v>
                </c:pt>
                <c:pt idx="10">
                  <c:v>骨科</c:v>
                </c:pt>
                <c:pt idx="11">
                  <c:v>康复科</c:v>
                </c:pt>
                <c:pt idx="12">
                  <c:v>血液科</c:v>
                </c:pt>
                <c:pt idx="13">
                  <c:v>综合内科</c:v>
                </c:pt>
                <c:pt idx="14">
                  <c:v>产科</c:v>
                </c:pt>
                <c:pt idx="15">
                  <c:v>脾胃病科</c:v>
                </c:pt>
                <c:pt idx="16">
                  <c:v>消化内科</c:v>
                </c:pt>
                <c:pt idx="17">
                  <c:v>周围血管科</c:v>
                </c:pt>
                <c:pt idx="18">
                  <c:v>肛肠科</c:v>
                </c:pt>
                <c:pt idx="19">
                  <c:v>肿瘤内科</c:v>
                </c:pt>
                <c:pt idx="20">
                  <c:v>乳腺甲状腺外科</c:v>
                </c:pt>
                <c:pt idx="21">
                  <c:v>脑病二科</c:v>
                </c:pt>
                <c:pt idx="22">
                  <c:v>西区重症医学科</c:v>
                </c:pt>
                <c:pt idx="23">
                  <c:v>风湿病科</c:v>
                </c:pt>
                <c:pt idx="24">
                  <c:v>身心医学科</c:v>
                </c:pt>
                <c:pt idx="25">
                  <c:v>胸外科</c:v>
                </c:pt>
                <c:pt idx="26">
                  <c:v>中医外治中心</c:v>
                </c:pt>
                <c:pt idx="27">
                  <c:v>医院</c:v>
                </c:pt>
                <c:pt idx="28">
                  <c:v>泌尿外科</c:v>
                </c:pt>
                <c:pt idx="29">
                  <c:v>口腔科</c:v>
                </c:pt>
                <c:pt idx="30">
                  <c:v>脑病一科</c:v>
                </c:pt>
                <c:pt idx="31">
                  <c:v>神经内科</c:v>
                </c:pt>
                <c:pt idx="32">
                  <c:v>中医经典科</c:v>
                </c:pt>
                <c:pt idx="33">
                  <c:v>显微骨科</c:v>
                </c:pt>
                <c:pt idx="34">
                  <c:v>脊柱骨科</c:v>
                </c:pt>
                <c:pt idx="35">
                  <c:v>脑病三科</c:v>
                </c:pt>
                <c:pt idx="36">
                  <c:v>内分泌科</c:v>
                </c:pt>
                <c:pt idx="37">
                  <c:v>耳鼻喉科</c:v>
                </c:pt>
                <c:pt idx="38">
                  <c:v>心病二科</c:v>
                </c:pt>
                <c:pt idx="39">
                  <c:v>肾病科</c:v>
                </c:pt>
                <c:pt idx="40">
                  <c:v>心病一科</c:v>
                </c:pt>
                <c:pt idx="41">
                  <c:v>老年医学科</c:v>
                </c:pt>
                <c:pt idx="42">
                  <c:v>男科</c:v>
                </c:pt>
                <c:pt idx="43">
                  <c:v>肝胆外科</c:v>
                </c:pt>
                <c:pt idx="44">
                  <c:v>重症医学科</c:v>
                </c:pt>
                <c:pt idx="45">
                  <c:v>普通外科</c:v>
                </c:pt>
                <c:pt idx="46">
                  <c:v>治未病中心</c:v>
                </c:pt>
                <c:pt idx="47">
                  <c:v>推拿科</c:v>
                </c:pt>
                <c:pt idx="48">
                  <c:v>运动损伤骨科</c:v>
                </c:pt>
                <c:pt idx="49">
                  <c:v>心血管内科</c:v>
                </c:pt>
                <c:pt idx="50">
                  <c:v>眼科</c:v>
                </c:pt>
                <c:pt idx="51">
                  <c:v>妇科</c:v>
                </c:pt>
                <c:pt idx="52">
                  <c:v>脾胃科消化科合并</c:v>
                </c:pt>
                <c:pt idx="53">
                  <c:v>妇科妇二科合并</c:v>
                </c:pt>
                <c:pt idx="54">
                  <c:v>心病四科</c:v>
                </c:pt>
                <c:pt idx="55">
                  <c:v>针灸科</c:v>
                </c:pt>
                <c:pt idx="56">
                  <c:v>微创骨科</c:v>
                </c:pt>
                <c:pt idx="57">
                  <c:v>呼吸内科</c:v>
                </c:pt>
                <c:pt idx="58">
                  <c:v>关节骨科</c:v>
                </c:pt>
                <c:pt idx="59">
                  <c:v>美容皮肤科</c:v>
                </c:pt>
                <c:pt idx="60">
                  <c:v>东区肾病科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91.09206132477114</c:v>
                </c:pt>
                <c:pt idx="2">
                  <c:v>91.0373735053398</c:v>
                </c:pt>
                <c:pt idx="3">
                  <c:v>90.16993624727503</c:v>
                </c:pt>
                <c:pt idx="4">
                  <c:v>88.07470801970975</c:v>
                </c:pt>
                <c:pt idx="5">
                  <c:v>84.08302926870357</c:v>
                </c:pt>
                <c:pt idx="6">
                  <c:v>82.51640933269199</c:v>
                </c:pt>
                <c:pt idx="7">
                  <c:v>82.00999441811575</c:v>
                </c:pt>
                <c:pt idx="8">
                  <c:v>80.60947585484621</c:v>
                </c:pt>
                <c:pt idx="9">
                  <c:v>79.54523364498354</c:v>
                </c:pt>
                <c:pt idx="10">
                  <c:v>78.3591337319239</c:v>
                </c:pt>
                <c:pt idx="11">
                  <c:v>77.28317204224032</c:v>
                </c:pt>
                <c:pt idx="12">
                  <c:v>75.75978489545766</c:v>
                </c:pt>
                <c:pt idx="13">
                  <c:v>74.50100680441966</c:v>
                </c:pt>
                <c:pt idx="14">
                  <c:v>74.00291535630504</c:v>
                </c:pt>
                <c:pt idx="15">
                  <c:v>73.15696251312833</c:v>
                </c:pt>
                <c:pt idx="16">
                  <c:v>70.99737778792574</c:v>
                </c:pt>
                <c:pt idx="17">
                  <c:v>69.79252397035742</c:v>
                </c:pt>
                <c:pt idx="18">
                  <c:v>69.24091807198408</c:v>
                </c:pt>
                <c:pt idx="19">
                  <c:v>69.18808646128669</c:v>
                </c:pt>
                <c:pt idx="20">
                  <c:v>69.01813033972037</c:v>
                </c:pt>
                <c:pt idx="21">
                  <c:v>68.97408925724264</c:v>
                </c:pt>
                <c:pt idx="22">
                  <c:v>67.83106797581458</c:v>
                </c:pt>
                <c:pt idx="23">
                  <c:v>67.2661261943264</c:v>
                </c:pt>
                <c:pt idx="24">
                  <c:v>65.88371577187189</c:v>
                </c:pt>
                <c:pt idx="25">
                  <c:v>64.2354764837192</c:v>
                </c:pt>
                <c:pt idx="26">
                  <c:v>59.83764227700396</c:v>
                </c:pt>
                <c:pt idx="27">
                  <c:v>58.52505430802463</c:v>
                </c:pt>
                <c:pt idx="28">
                  <c:v>58.240559813004964</c:v>
                </c:pt>
                <c:pt idx="29">
                  <c:v>55.84443155976791</c:v>
                </c:pt>
                <c:pt idx="30">
                  <c:v>55.702135685661844</c:v>
                </c:pt>
                <c:pt idx="31">
                  <c:v>54.653784675718946</c:v>
                </c:pt>
                <c:pt idx="32">
                  <c:v>53.857317677007195</c:v>
                </c:pt>
                <c:pt idx="33">
                  <c:v>47.22768848798727</c:v>
                </c:pt>
                <c:pt idx="34">
                  <c:v>45.16881507975</c:v>
                </c:pt>
                <c:pt idx="35">
                  <c:v>45.004123399199</c:v>
                </c:pt>
                <c:pt idx="36">
                  <c:v>44.51171521133469</c:v>
                </c:pt>
                <c:pt idx="37">
                  <c:v>38.86838986558718</c:v>
                </c:pt>
                <c:pt idx="38">
                  <c:v>38.6841906257752</c:v>
                </c:pt>
                <c:pt idx="39">
                  <c:v>38.12487720940182</c:v>
                </c:pt>
                <c:pt idx="40">
                  <c:v>36.9960464211868</c:v>
                </c:pt>
                <c:pt idx="41">
                  <c:v>32.8014762375288</c:v>
                </c:pt>
                <c:pt idx="42">
                  <c:v>31.84312630611945</c:v>
                </c:pt>
                <c:pt idx="43">
                  <c:v>31.018580299402544</c:v>
                </c:pt>
                <c:pt idx="44">
                  <c:v>30.638006457689446</c:v>
                </c:pt>
                <c:pt idx="45">
                  <c:v>30.119030286396512</c:v>
                </c:pt>
                <c:pt idx="46">
                  <c:v>28.9111502616698</c:v>
                </c:pt>
                <c:pt idx="47">
                  <c:v>28.52905932947531</c:v>
                </c:pt>
                <c:pt idx="48">
                  <c:v>25.37741505792744</c:v>
                </c:pt>
                <c:pt idx="49">
                  <c:v>25.359958196645078</c:v>
                </c:pt>
                <c:pt idx="50">
                  <c:v>25.117717373240552</c:v>
                </c:pt>
                <c:pt idx="51">
                  <c:v>22.754229310510866</c:v>
                </c:pt>
                <c:pt idx="52">
                  <c:v>18.1858243097229</c:v>
                </c:pt>
                <c:pt idx="53">
                  <c:v>17.515466674474673</c:v>
                </c:pt>
                <c:pt idx="54">
                  <c:v>17.051437977397182</c:v>
                </c:pt>
                <c:pt idx="55">
                  <c:v>13.370181626726012</c:v>
                </c:pt>
                <c:pt idx="56">
                  <c:v>11.752522461487176</c:v>
                </c:pt>
                <c:pt idx="57">
                  <c:v>6.5856680723163805</c:v>
                </c:pt>
                <c:pt idx="58">
                  <c:v>6.050699910736303</c:v>
                </c:pt>
                <c:pt idx="59">
                  <c:v>3.6899219983590816</c:v>
                </c:pt>
                <c:pt idx="60">
                  <c:v>3.4290229040720503</c:v>
                </c:pt>
                <c:pt idx="61">
                  <c:v>2.790885936550602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东区重症医学科</c:v>
                </c:pt>
                <c:pt idx="2">
                  <c:v>骨科</c:v>
                </c:pt>
                <c:pt idx="3">
                  <c:v>眼科</c:v>
                </c:pt>
                <c:pt idx="4">
                  <c:v>肾病科</c:v>
                </c:pt>
                <c:pt idx="5">
                  <c:v>心病四科</c:v>
                </c:pt>
                <c:pt idx="6">
                  <c:v>推拿科</c:v>
                </c:pt>
                <c:pt idx="7">
                  <c:v>泌尿外科</c:v>
                </c:pt>
                <c:pt idx="8">
                  <c:v>治未病中心</c:v>
                </c:pt>
                <c:pt idx="9">
                  <c:v>神经外科</c:v>
                </c:pt>
                <c:pt idx="10">
                  <c:v>血液科</c:v>
                </c:pt>
                <c:pt idx="11">
                  <c:v>内分泌科</c:v>
                </c:pt>
                <c:pt idx="12">
                  <c:v>东区肾病科</c:v>
                </c:pt>
                <c:pt idx="13">
                  <c:v>美容皮肤科</c:v>
                </c:pt>
                <c:pt idx="14">
                  <c:v>口腔科</c:v>
                </c:pt>
                <c:pt idx="15">
                  <c:v>胸外科</c:v>
                </c:pt>
                <c:pt idx="16">
                  <c:v>脾胃科消化科合并</c:v>
                </c:pt>
                <c:pt idx="17">
                  <c:v>运动损伤骨科</c:v>
                </c:pt>
                <c:pt idx="18">
                  <c:v>针灸科</c:v>
                </c:pt>
                <c:pt idx="19">
                  <c:v>肛肠科</c:v>
                </c:pt>
                <c:pt idx="20">
                  <c:v>医院</c:v>
                </c:pt>
                <c:pt idx="21">
                  <c:v>消化内科</c:v>
                </c:pt>
                <c:pt idx="22">
                  <c:v>肾脏内科</c:v>
                </c:pt>
                <c:pt idx="23">
                  <c:v>心病一科</c:v>
                </c:pt>
                <c:pt idx="24">
                  <c:v>显微骨科</c:v>
                </c:pt>
                <c:pt idx="25">
                  <c:v>老年医学科</c:v>
                </c:pt>
                <c:pt idx="26">
                  <c:v>身心医学科</c:v>
                </c:pt>
                <c:pt idx="27">
                  <c:v>普通外科</c:v>
                </c:pt>
                <c:pt idx="28">
                  <c:v>小儿骨科</c:v>
                </c:pt>
                <c:pt idx="29">
                  <c:v>肿瘤内科</c:v>
                </c:pt>
                <c:pt idx="30">
                  <c:v>神经内科</c:v>
                </c:pt>
                <c:pt idx="31">
                  <c:v>妇科妇二科合并</c:v>
                </c:pt>
                <c:pt idx="32">
                  <c:v>西区重症医学科</c:v>
                </c:pt>
                <c:pt idx="33">
                  <c:v>皮肤科</c:v>
                </c:pt>
                <c:pt idx="34">
                  <c:v>妇科</c:v>
                </c:pt>
                <c:pt idx="35">
                  <c:v>耳鼻喉科</c:v>
                </c:pt>
                <c:pt idx="36">
                  <c:v>重症医学科</c:v>
                </c:pt>
                <c:pt idx="37">
                  <c:v>微创骨科</c:v>
                </c:pt>
                <c:pt idx="38">
                  <c:v>心病二科</c:v>
                </c:pt>
                <c:pt idx="39">
                  <c:v>关节骨科</c:v>
                </c:pt>
                <c:pt idx="40">
                  <c:v>心病三科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中医经典科</c:v>
                </c:pt>
                <c:pt idx="44">
                  <c:v>综合内科</c:v>
                </c:pt>
                <c:pt idx="45">
                  <c:v>产科</c:v>
                </c:pt>
                <c:pt idx="46">
                  <c:v>心血管内科</c:v>
                </c:pt>
                <c:pt idx="47">
                  <c:v>妇二科</c:v>
                </c:pt>
                <c:pt idx="48">
                  <c:v>脑病三科</c:v>
                </c:pt>
                <c:pt idx="49">
                  <c:v>男科</c:v>
                </c:pt>
                <c:pt idx="50">
                  <c:v>小儿推拿科</c:v>
                </c:pt>
                <c:pt idx="51">
                  <c:v>脑病二科</c:v>
                </c:pt>
                <c:pt idx="52">
                  <c:v>中医外治中心</c:v>
                </c:pt>
                <c:pt idx="53">
                  <c:v>儿科</c:v>
                </c:pt>
                <c:pt idx="54">
                  <c:v>乳腺甲状腺外科</c:v>
                </c:pt>
                <c:pt idx="55">
                  <c:v>呼吸内科</c:v>
                </c:pt>
                <c:pt idx="56">
                  <c:v>风湿病科</c:v>
                </c:pt>
                <c:pt idx="57">
                  <c:v>创伤骨科</c:v>
                </c:pt>
                <c:pt idx="58">
                  <c:v>脾胃病科</c:v>
                </c:pt>
                <c:pt idx="59">
                  <c:v>周围血管科</c:v>
                </c:pt>
                <c:pt idx="60">
                  <c:v>康复科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99.93574149953017</c:v>
                </c:pt>
                <c:pt idx="2">
                  <c:v>97.86015072834559</c:v>
                </c:pt>
                <c:pt idx="3">
                  <c:v>95.60824889139352</c:v>
                </c:pt>
                <c:pt idx="4">
                  <c:v>90.73211946907116</c:v>
                </c:pt>
                <c:pt idx="5">
                  <c:v>90.36944466090571</c:v>
                </c:pt>
                <c:pt idx="6">
                  <c:v>90.31360041403386</c:v>
                </c:pt>
                <c:pt idx="7">
                  <c:v>87.1461408629567</c:v>
                </c:pt>
                <c:pt idx="8">
                  <c:v>82.1368009990958</c:v>
                </c:pt>
                <c:pt idx="9">
                  <c:v>80.37374550317654</c:v>
                </c:pt>
                <c:pt idx="10">
                  <c:v>73.87525461762208</c:v>
                </c:pt>
                <c:pt idx="11">
                  <c:v>73.85584324952596</c:v>
                </c:pt>
                <c:pt idx="12">
                  <c:v>73.64468152570323</c:v>
                </c:pt>
                <c:pt idx="13">
                  <c:v>73.52804503313055</c:v>
                </c:pt>
                <c:pt idx="14">
                  <c:v>73.4579090904635</c:v>
                </c:pt>
                <c:pt idx="15">
                  <c:v>67.44899173618941</c:v>
                </c:pt>
                <c:pt idx="16">
                  <c:v>66.93439689903816</c:v>
                </c:pt>
                <c:pt idx="17">
                  <c:v>66.1424996685995</c:v>
                </c:pt>
                <c:pt idx="18">
                  <c:v>65.73219589980299</c:v>
                </c:pt>
                <c:pt idx="19">
                  <c:v>64.84090589626359</c:v>
                </c:pt>
                <c:pt idx="20">
                  <c:v>63.217280489378766</c:v>
                </c:pt>
                <c:pt idx="21">
                  <c:v>61.86024987598022</c:v>
                </c:pt>
                <c:pt idx="22">
                  <c:v>61.02125652674457</c:v>
                </c:pt>
                <c:pt idx="23">
                  <c:v>59.061558696520514</c:v>
                </c:pt>
                <c:pt idx="24">
                  <c:v>58.73580039900326</c:v>
                </c:pt>
                <c:pt idx="25">
                  <c:v>55.16444286841524</c:v>
                </c:pt>
                <c:pt idx="26">
                  <c:v>54.84523709415012</c:v>
                </c:pt>
                <c:pt idx="27">
                  <c:v>53.19948078656211</c:v>
                </c:pt>
                <c:pt idx="28">
                  <c:v>50.79348625893476</c:v>
                </c:pt>
                <c:pt idx="29">
                  <c:v>50.59359207030876</c:v>
                </c:pt>
                <c:pt idx="30">
                  <c:v>48.87316654501919</c:v>
                </c:pt>
                <c:pt idx="31">
                  <c:v>48.34169989238117</c:v>
                </c:pt>
                <c:pt idx="32">
                  <c:v>46.84847014245994</c:v>
                </c:pt>
                <c:pt idx="33">
                  <c:v>46.56016415408413</c:v>
                </c:pt>
                <c:pt idx="34">
                  <c:v>44.67737829387383</c:v>
                </c:pt>
                <c:pt idx="35">
                  <c:v>42.7268653596586</c:v>
                </c:pt>
                <c:pt idx="36">
                  <c:v>38.252632718987066</c:v>
                </c:pt>
                <c:pt idx="37">
                  <c:v>37.36398380100177</c:v>
                </c:pt>
                <c:pt idx="38">
                  <c:v>36.7050424827784</c:v>
                </c:pt>
                <c:pt idx="39">
                  <c:v>33.482814177114754</c:v>
                </c:pt>
                <c:pt idx="40">
                  <c:v>31.071409202967892</c:v>
                </c:pt>
                <c:pt idx="41">
                  <c:v>30.21472759156809</c:v>
                </c:pt>
                <c:pt idx="42">
                  <c:v>28.354870879881258</c:v>
                </c:pt>
                <c:pt idx="43">
                  <c:v>27.253277596206782</c:v>
                </c:pt>
                <c:pt idx="44">
                  <c:v>26.687055079468486</c:v>
                </c:pt>
                <c:pt idx="45">
                  <c:v>24.793743617511435</c:v>
                </c:pt>
                <c:pt idx="46">
                  <c:v>23.089402610592312</c:v>
                </c:pt>
                <c:pt idx="47">
                  <c:v>20.842475821831183</c:v>
                </c:pt>
                <c:pt idx="48">
                  <c:v>18.036732466429225</c:v>
                </c:pt>
                <c:pt idx="49">
                  <c:v>16.230591824472004</c:v>
                </c:pt>
                <c:pt idx="50">
                  <c:v>15.111425525751226</c:v>
                </c:pt>
                <c:pt idx="51">
                  <c:v>15.072818219847498</c:v>
                </c:pt>
                <c:pt idx="52">
                  <c:v>14.84697845914554</c:v>
                </c:pt>
                <c:pt idx="53">
                  <c:v>12.304842423295284</c:v>
                </c:pt>
                <c:pt idx="54">
                  <c:v>10.370575571517861</c:v>
                </c:pt>
                <c:pt idx="55">
                  <c:v>9.168026488254224</c:v>
                </c:pt>
                <c:pt idx="56">
                  <c:v>8.638203686151641</c:v>
                </c:pt>
                <c:pt idx="57">
                  <c:v>5.54886157360508</c:v>
                </c:pt>
                <c:pt idx="58">
                  <c:v>5.512603252053351</c:v>
                </c:pt>
                <c:pt idx="59">
                  <c:v>5.311150623667919</c:v>
                </c:pt>
                <c:pt idx="60">
                  <c:v>1.126824875612217</c:v>
                </c:pt>
                <c:pt idx="61">
                  <c:v>0.591293574108315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微创骨科</c:v>
                </c:pt>
                <c:pt idx="2">
                  <c:v>肝胆外科</c:v>
                </c:pt>
                <c:pt idx="3">
                  <c:v>心血管内科</c:v>
                </c:pt>
                <c:pt idx="4">
                  <c:v>肾脏内科</c:v>
                </c:pt>
                <c:pt idx="5">
                  <c:v>肾病科</c:v>
                </c:pt>
                <c:pt idx="6">
                  <c:v>产科</c:v>
                </c:pt>
                <c:pt idx="7">
                  <c:v>东区重症医学科</c:v>
                </c:pt>
                <c:pt idx="8">
                  <c:v>心病二科</c:v>
                </c:pt>
                <c:pt idx="9">
                  <c:v>骨科</c:v>
                </c:pt>
                <c:pt idx="10">
                  <c:v>康复科</c:v>
                </c:pt>
                <c:pt idx="11">
                  <c:v>神经内科</c:v>
                </c:pt>
                <c:pt idx="12">
                  <c:v>综合内科</c:v>
                </c:pt>
                <c:pt idx="13">
                  <c:v>脾胃病科</c:v>
                </c:pt>
                <c:pt idx="14">
                  <c:v>治未病中心</c:v>
                </c:pt>
                <c:pt idx="15">
                  <c:v>肝病科</c:v>
                </c:pt>
                <c:pt idx="16">
                  <c:v>针灸科</c:v>
                </c:pt>
                <c:pt idx="17">
                  <c:v>妇科妇二科合并</c:v>
                </c:pt>
                <c:pt idx="18">
                  <c:v>小儿推拿科</c:v>
                </c:pt>
                <c:pt idx="19">
                  <c:v>皮肤科</c:v>
                </c:pt>
                <c:pt idx="20">
                  <c:v>周围血管科</c:v>
                </c:pt>
                <c:pt idx="21">
                  <c:v>妇二科</c:v>
                </c:pt>
                <c:pt idx="22">
                  <c:v>重症医学科</c:v>
                </c:pt>
                <c:pt idx="23">
                  <c:v>眼科</c:v>
                </c:pt>
                <c:pt idx="24">
                  <c:v>美容皮肤科</c:v>
                </c:pt>
                <c:pt idx="25">
                  <c:v>神经外科</c:v>
                </c:pt>
                <c:pt idx="26">
                  <c:v>心病四科</c:v>
                </c:pt>
                <c:pt idx="27">
                  <c:v>儿科</c:v>
                </c:pt>
                <c:pt idx="28">
                  <c:v>身心医学科</c:v>
                </c:pt>
                <c:pt idx="29">
                  <c:v>心病一科</c:v>
                </c:pt>
                <c:pt idx="30">
                  <c:v>口腔科</c:v>
                </c:pt>
                <c:pt idx="31">
                  <c:v>泌尿外科</c:v>
                </c:pt>
                <c:pt idx="32">
                  <c:v>显微骨科</c:v>
                </c:pt>
                <c:pt idx="33">
                  <c:v>脑病一科</c:v>
                </c:pt>
                <c:pt idx="34">
                  <c:v>脾胃科消化科合并</c:v>
                </c:pt>
                <c:pt idx="35">
                  <c:v>老年医学科</c:v>
                </c:pt>
                <c:pt idx="36">
                  <c:v>普通外科</c:v>
                </c:pt>
                <c:pt idx="37">
                  <c:v>创伤骨科</c:v>
                </c:pt>
                <c:pt idx="38">
                  <c:v>心病三科</c:v>
                </c:pt>
                <c:pt idx="39">
                  <c:v>东区肾病科</c:v>
                </c:pt>
                <c:pt idx="40">
                  <c:v>关节骨科</c:v>
                </c:pt>
                <c:pt idx="41">
                  <c:v>血液科</c:v>
                </c:pt>
                <c:pt idx="42">
                  <c:v>小儿骨科</c:v>
                </c:pt>
                <c:pt idx="43">
                  <c:v>运动损伤骨科</c:v>
                </c:pt>
                <c:pt idx="44">
                  <c:v>内分泌科</c:v>
                </c:pt>
                <c:pt idx="45">
                  <c:v>消化内科</c:v>
                </c:pt>
                <c:pt idx="46">
                  <c:v>中医外治中心</c:v>
                </c:pt>
                <c:pt idx="47">
                  <c:v>推拿科</c:v>
                </c:pt>
                <c:pt idx="48">
                  <c:v>男科</c:v>
                </c:pt>
                <c:pt idx="49">
                  <c:v>中医经典科</c:v>
                </c:pt>
                <c:pt idx="50">
                  <c:v>风湿病科</c:v>
                </c:pt>
                <c:pt idx="51">
                  <c:v>脑病二科</c:v>
                </c:pt>
                <c:pt idx="52">
                  <c:v>呼吸内科</c:v>
                </c:pt>
                <c:pt idx="53">
                  <c:v>肿瘤内科</c:v>
                </c:pt>
                <c:pt idx="54">
                  <c:v>脊柱骨科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耳鼻喉科</c:v>
                </c:pt>
                <c:pt idx="58">
                  <c:v>医院</c:v>
                </c:pt>
                <c:pt idx="59">
                  <c:v>乳腺甲状腺外科</c:v>
                </c:pt>
                <c:pt idx="60">
                  <c:v>妇科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99.3444709425519</c:v>
                </c:pt>
                <c:pt idx="2">
                  <c:v>99.13322707791646</c:v>
                </c:pt>
                <c:pt idx="3">
                  <c:v>98.60569740993549</c:v>
                </c:pt>
                <c:pt idx="4">
                  <c:v>98.50299914116464</c:v>
                </c:pt>
                <c:pt idx="5">
                  <c:v>98.0301157724951</c:v>
                </c:pt>
                <c:pt idx="6">
                  <c:v>98.00558206241942</c:v>
                </c:pt>
                <c:pt idx="7">
                  <c:v>93.49564327488102</c:v>
                </c:pt>
                <c:pt idx="8">
                  <c:v>87.23627584656761</c:v>
                </c:pt>
                <c:pt idx="9">
                  <c:v>86.83567644116833</c:v>
                </c:pt>
                <c:pt idx="10">
                  <c:v>86.48678158618674</c:v>
                </c:pt>
                <c:pt idx="11">
                  <c:v>84.93497936758249</c:v>
                </c:pt>
                <c:pt idx="12">
                  <c:v>84.54835808577285</c:v>
                </c:pt>
                <c:pt idx="13">
                  <c:v>82.99002548714415</c:v>
                </c:pt>
                <c:pt idx="14">
                  <c:v>78.56846763825442</c:v>
                </c:pt>
                <c:pt idx="15">
                  <c:v>77.36061433128029</c:v>
                </c:pt>
                <c:pt idx="16">
                  <c:v>74.12882314030765</c:v>
                </c:pt>
                <c:pt idx="17">
                  <c:v>73.08296430801533</c:v>
                </c:pt>
                <c:pt idx="18">
                  <c:v>71.77274746531938</c:v>
                </c:pt>
                <c:pt idx="19">
                  <c:v>70.36597521831956</c:v>
                </c:pt>
                <c:pt idx="20">
                  <c:v>68.43603943108431</c:v>
                </c:pt>
                <c:pt idx="21">
                  <c:v>67.26601289035669</c:v>
                </c:pt>
                <c:pt idx="22">
                  <c:v>64.33857554481743</c:v>
                </c:pt>
                <c:pt idx="23">
                  <c:v>64.13530127460925</c:v>
                </c:pt>
                <c:pt idx="24">
                  <c:v>63.530919798756145</c:v>
                </c:pt>
                <c:pt idx="25">
                  <c:v>62.05216544269203</c:v>
                </c:pt>
                <c:pt idx="26">
                  <c:v>61.18123074647746</c:v>
                </c:pt>
                <c:pt idx="27">
                  <c:v>60.65993007283972</c:v>
                </c:pt>
                <c:pt idx="28">
                  <c:v>60.407987925284345</c:v>
                </c:pt>
                <c:pt idx="29">
                  <c:v>56.8746018726403</c:v>
                </c:pt>
                <c:pt idx="30">
                  <c:v>54.21798326372197</c:v>
                </c:pt>
                <c:pt idx="31">
                  <c:v>46.58750967762512</c:v>
                </c:pt>
                <c:pt idx="32">
                  <c:v>45.85448464368406</c:v>
                </c:pt>
                <c:pt idx="33">
                  <c:v>42.603358135412165</c:v>
                </c:pt>
                <c:pt idx="34">
                  <c:v>41.64405576554327</c:v>
                </c:pt>
                <c:pt idx="35">
                  <c:v>40.903870912478894</c:v>
                </c:pt>
                <c:pt idx="36">
                  <c:v>38.98618202693101</c:v>
                </c:pt>
                <c:pt idx="37">
                  <c:v>38.718575576130384</c:v>
                </c:pt>
                <c:pt idx="38">
                  <c:v>36.196469688864326</c:v>
                </c:pt>
                <c:pt idx="39">
                  <c:v>34.94151750238858</c:v>
                </c:pt>
                <c:pt idx="40">
                  <c:v>34.45656966295277</c:v>
                </c:pt>
                <c:pt idx="41">
                  <c:v>33.65997972904284</c:v>
                </c:pt>
                <c:pt idx="42">
                  <c:v>33.40273410788132</c:v>
                </c:pt>
                <c:pt idx="43">
                  <c:v>32.723724582984715</c:v>
                </c:pt>
                <c:pt idx="44">
                  <c:v>31.813790835627778</c:v>
                </c:pt>
                <c:pt idx="45">
                  <c:v>31.002826372184593</c:v>
                </c:pt>
                <c:pt idx="46">
                  <c:v>30.757294726533466</c:v>
                </c:pt>
                <c:pt idx="47">
                  <c:v>28.102090418830688</c:v>
                </c:pt>
                <c:pt idx="48">
                  <c:v>27.05771740313429</c:v>
                </c:pt>
                <c:pt idx="49">
                  <c:v>26.92096008388263</c:v>
                </c:pt>
                <c:pt idx="50">
                  <c:v>26.723565595733728</c:v>
                </c:pt>
                <c:pt idx="51">
                  <c:v>26.195949464704967</c:v>
                </c:pt>
                <c:pt idx="52">
                  <c:v>24.90498564885195</c:v>
                </c:pt>
                <c:pt idx="53">
                  <c:v>24.78872005321505</c:v>
                </c:pt>
                <c:pt idx="54">
                  <c:v>22.254628354376685</c:v>
                </c:pt>
                <c:pt idx="55">
                  <c:v>18.81512157245807</c:v>
                </c:pt>
                <c:pt idx="56">
                  <c:v>17.31647025246225</c:v>
                </c:pt>
                <c:pt idx="57">
                  <c:v>12.88992156571951</c:v>
                </c:pt>
                <c:pt idx="58">
                  <c:v>5.83578030675539</c:v>
                </c:pt>
                <c:pt idx="59">
                  <c:v>2.528737062145162</c:v>
                </c:pt>
                <c:pt idx="60">
                  <c:v>2.3189423004942022</c:v>
                </c:pt>
                <c:pt idx="61">
                  <c:v>1.1949690812144997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东区重症医学科</c:v>
                </c:pt>
                <c:pt idx="2">
                  <c:v>心血管内科</c:v>
                </c:pt>
                <c:pt idx="3">
                  <c:v>胸外科</c:v>
                </c:pt>
                <c:pt idx="4">
                  <c:v>肾脏内科</c:v>
                </c:pt>
                <c:pt idx="5">
                  <c:v>心病二科</c:v>
                </c:pt>
                <c:pt idx="6">
                  <c:v>重症医学科</c:v>
                </c:pt>
                <c:pt idx="7">
                  <c:v>肝胆外科</c:v>
                </c:pt>
                <c:pt idx="8">
                  <c:v>小儿推拿科</c:v>
                </c:pt>
                <c:pt idx="9">
                  <c:v>风湿病科</c:v>
                </c:pt>
                <c:pt idx="10">
                  <c:v>美容皮肤科</c:v>
                </c:pt>
                <c:pt idx="11">
                  <c:v>关节骨科</c:v>
                </c:pt>
                <c:pt idx="12">
                  <c:v>运动损伤骨科</c:v>
                </c:pt>
                <c:pt idx="13">
                  <c:v>妇科</c:v>
                </c:pt>
                <c:pt idx="14">
                  <c:v>脊柱骨科</c:v>
                </c:pt>
                <c:pt idx="15">
                  <c:v>老年医学科</c:v>
                </c:pt>
                <c:pt idx="16">
                  <c:v>西区重症医学科</c:v>
                </c:pt>
                <c:pt idx="17">
                  <c:v>骨科</c:v>
                </c:pt>
                <c:pt idx="18">
                  <c:v>呼吸内科</c:v>
                </c:pt>
                <c:pt idx="19">
                  <c:v>中医外治中心</c:v>
                </c:pt>
                <c:pt idx="20">
                  <c:v>显微骨科</c:v>
                </c:pt>
                <c:pt idx="21">
                  <c:v>儿科</c:v>
                </c:pt>
                <c:pt idx="22">
                  <c:v>针灸科</c:v>
                </c:pt>
                <c:pt idx="23">
                  <c:v>口腔科</c:v>
                </c:pt>
                <c:pt idx="24">
                  <c:v>妇科妇二科合并</c:v>
                </c:pt>
                <c:pt idx="25">
                  <c:v>普通外科</c:v>
                </c:pt>
                <c:pt idx="26">
                  <c:v>东区肾病科</c:v>
                </c:pt>
                <c:pt idx="27">
                  <c:v>医院</c:v>
                </c:pt>
                <c:pt idx="28">
                  <c:v>心病三科</c:v>
                </c:pt>
                <c:pt idx="29">
                  <c:v>脾胃病科</c:v>
                </c:pt>
                <c:pt idx="30">
                  <c:v>康复科</c:v>
                </c:pt>
                <c:pt idx="31">
                  <c:v>微创骨科</c:v>
                </c:pt>
                <c:pt idx="32">
                  <c:v>小儿骨科</c:v>
                </c:pt>
                <c:pt idx="33">
                  <c:v>泌尿外科</c:v>
                </c:pt>
                <c:pt idx="34">
                  <c:v>产科</c:v>
                </c:pt>
                <c:pt idx="35">
                  <c:v>消化内科</c:v>
                </c:pt>
                <c:pt idx="36">
                  <c:v>皮肤科</c:v>
                </c:pt>
                <c:pt idx="37">
                  <c:v>内分泌科</c:v>
                </c:pt>
                <c:pt idx="38">
                  <c:v>肾病科</c:v>
                </c:pt>
                <c:pt idx="39">
                  <c:v>身心医学科</c:v>
                </c:pt>
                <c:pt idx="40">
                  <c:v>综合内科</c:v>
                </c:pt>
                <c:pt idx="41">
                  <c:v>眼科</c:v>
                </c:pt>
                <c:pt idx="42">
                  <c:v>周围血管科</c:v>
                </c:pt>
                <c:pt idx="43">
                  <c:v>脾胃科消化科合并</c:v>
                </c:pt>
                <c:pt idx="44">
                  <c:v>男科</c:v>
                </c:pt>
                <c:pt idx="45">
                  <c:v>创伤骨科</c:v>
                </c:pt>
                <c:pt idx="46">
                  <c:v>神经外科</c:v>
                </c:pt>
                <c:pt idx="47">
                  <c:v>乳腺甲状腺外科</c:v>
                </c:pt>
                <c:pt idx="48">
                  <c:v>神经内科</c:v>
                </c:pt>
                <c:pt idx="49">
                  <c:v>肝病科</c:v>
                </c:pt>
                <c:pt idx="50">
                  <c:v>妇二科</c:v>
                </c:pt>
                <c:pt idx="51">
                  <c:v>耳鼻喉科</c:v>
                </c:pt>
                <c:pt idx="52">
                  <c:v>推拿科</c:v>
                </c:pt>
                <c:pt idx="53">
                  <c:v>心病四科</c:v>
                </c:pt>
                <c:pt idx="54">
                  <c:v>肛肠科</c:v>
                </c:pt>
                <c:pt idx="55">
                  <c:v>脑病三科</c:v>
                </c:pt>
                <c:pt idx="56">
                  <c:v>肿瘤内科</c:v>
                </c:pt>
                <c:pt idx="57">
                  <c:v>心病一科</c:v>
                </c:pt>
                <c:pt idx="58">
                  <c:v>脑病二科</c:v>
                </c:pt>
                <c:pt idx="59">
                  <c:v>治未病中心</c:v>
                </c:pt>
                <c:pt idx="60">
                  <c:v>血液科</c:v>
                </c:pt>
                <c:pt idx="61">
                  <c:v>脑病一科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23.421729824332733</c:v>
                </c:pt>
                <c:pt idx="2">
                  <c:v>3.4459289313734356</c:v>
                </c:pt>
                <c:pt idx="3">
                  <c:v>3.0711450182242253</c:v>
                </c:pt>
                <c:pt idx="4">
                  <c:v>2.75543712375363</c:v>
                </c:pt>
                <c:pt idx="5">
                  <c:v>2.3501747999611107</c:v>
                </c:pt>
                <c:pt idx="6">
                  <c:v>2.2463462798099605</c:v>
                </c:pt>
                <c:pt idx="7">
                  <c:v>1.8079598921264135</c:v>
                </c:pt>
                <c:pt idx="8">
                  <c:v>1.7732965883101324</c:v>
                </c:pt>
                <c:pt idx="9">
                  <c:v>1.5810238743165583</c:v>
                </c:pt>
                <c:pt idx="10">
                  <c:v>1.554491434184528</c:v>
                </c:pt>
                <c:pt idx="11">
                  <c:v>1.3947721553225683</c:v>
                </c:pt>
                <c:pt idx="12">
                  <c:v>1.2508555725601733</c:v>
                </c:pt>
                <c:pt idx="13">
                  <c:v>1.166464480921859</c:v>
                </c:pt>
                <c:pt idx="14">
                  <c:v>1.1544432472572936</c:v>
                </c:pt>
                <c:pt idx="15">
                  <c:v>1.0395291174888557</c:v>
                </c:pt>
                <c:pt idx="16">
                  <c:v>0.9920108241326889</c:v>
                </c:pt>
                <c:pt idx="17">
                  <c:v>0.9175675590044143</c:v>
                </c:pt>
                <c:pt idx="18">
                  <c:v>0.9061543957781941</c:v>
                </c:pt>
                <c:pt idx="19">
                  <c:v>0.7645553759018127</c:v>
                </c:pt>
                <c:pt idx="20">
                  <c:v>0.7568576868815913</c:v>
                </c:pt>
                <c:pt idx="21">
                  <c:v>0.7367544917873586</c:v>
                </c:pt>
                <c:pt idx="22">
                  <c:v>0.717905653622885</c:v>
                </c:pt>
                <c:pt idx="23">
                  <c:v>0.6996805931952191</c:v>
                </c:pt>
                <c:pt idx="24">
                  <c:v>0.6968011154578453</c:v>
                </c:pt>
                <c:pt idx="25">
                  <c:v>0.6777685004665384</c:v>
                </c:pt>
                <c:pt idx="26">
                  <c:v>0.6759513450441371</c:v>
                </c:pt>
                <c:pt idx="27">
                  <c:v>0.6290203665805871</c:v>
                </c:pt>
                <c:pt idx="28">
                  <c:v>0.6179666500194699</c:v>
                </c:pt>
                <c:pt idx="29">
                  <c:v>0.6045405255736974</c:v>
                </c:pt>
                <c:pt idx="30">
                  <c:v>0.5733774741796839</c:v>
                </c:pt>
                <c:pt idx="31">
                  <c:v>0.5452195738711647</c:v>
                </c:pt>
                <c:pt idx="32">
                  <c:v>0.5300992260975743</c:v>
                </c:pt>
                <c:pt idx="33">
                  <c:v>0.5288174048593275</c:v>
                </c:pt>
                <c:pt idx="34">
                  <c:v>0.5111591092061715</c:v>
                </c:pt>
                <c:pt idx="35">
                  <c:v>0.472368674723562</c:v>
                </c:pt>
                <c:pt idx="36">
                  <c:v>0.47205555016475687</c:v>
                </c:pt>
                <c:pt idx="37">
                  <c:v>0.43667030307225635</c:v>
                </c:pt>
                <c:pt idx="38">
                  <c:v>0.42876587917194003</c:v>
                </c:pt>
                <c:pt idx="39">
                  <c:v>0.42001381234863666</c:v>
                </c:pt>
                <c:pt idx="40">
                  <c:v>0.41976711256526617</c:v>
                </c:pt>
                <c:pt idx="41">
                  <c:v>0.4193263093222257</c:v>
                </c:pt>
                <c:pt idx="42">
                  <c:v>0.41849503394321524</c:v>
                </c:pt>
                <c:pt idx="43">
                  <c:v>0.4138287062251016</c:v>
                </c:pt>
                <c:pt idx="44">
                  <c:v>0.4077768956152642</c:v>
                </c:pt>
                <c:pt idx="45">
                  <c:v>0.3717990001294878</c:v>
                </c:pt>
                <c:pt idx="46">
                  <c:v>0.3399216106109543</c:v>
                </c:pt>
                <c:pt idx="47">
                  <c:v>0.338280734364042</c:v>
                </c:pt>
                <c:pt idx="48">
                  <c:v>0.32372302141586534</c:v>
                </c:pt>
                <c:pt idx="49">
                  <c:v>0.32017455137084644</c:v>
                </c:pt>
                <c:pt idx="50">
                  <c:v>0.3179142909122014</c:v>
                </c:pt>
                <c:pt idx="51">
                  <c:v>0.31600723922172475</c:v>
                </c:pt>
                <c:pt idx="52">
                  <c:v>0.31438090639004507</c:v>
                </c:pt>
                <c:pt idx="53">
                  <c:v>0.311712748098422</c:v>
                </c:pt>
                <c:pt idx="54">
                  <c:v>0.30645343249223433</c:v>
                </c:pt>
                <c:pt idx="55">
                  <c:v>0.2955631943785091</c:v>
                </c:pt>
                <c:pt idx="56">
                  <c:v>0.2929872402040259</c:v>
                </c:pt>
                <c:pt idx="57">
                  <c:v>0.29199866320946777</c:v>
                </c:pt>
                <c:pt idx="58">
                  <c:v>0.2799845384360008</c:v>
                </c:pt>
                <c:pt idx="59">
                  <c:v>0.2797440942277361</c:v>
                </c:pt>
                <c:pt idx="60">
                  <c:v>0.2784669441203258</c:v>
                </c:pt>
                <c:pt idx="61">
                  <c:v>0.2784535700695932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心病一科</c:v>
                </c:pt>
                <c:pt idx="2">
                  <c:v>肛肠科</c:v>
                </c:pt>
                <c:pt idx="3">
                  <c:v>脾胃病科</c:v>
                </c:pt>
                <c:pt idx="4">
                  <c:v>神经内科</c:v>
                </c:pt>
                <c:pt idx="5">
                  <c:v>周围血管科</c:v>
                </c:pt>
                <c:pt idx="6">
                  <c:v>脊柱骨科</c:v>
                </c:pt>
                <c:pt idx="7">
                  <c:v>乳腺甲状腺外科</c:v>
                </c:pt>
                <c:pt idx="8">
                  <c:v>肝胆外科</c:v>
                </c:pt>
                <c:pt idx="9">
                  <c:v>心病二科</c:v>
                </c:pt>
                <c:pt idx="10">
                  <c:v>儿科</c:v>
                </c:pt>
                <c:pt idx="11">
                  <c:v>妇科妇二科合并</c:v>
                </c:pt>
                <c:pt idx="12">
                  <c:v>消化内科</c:v>
                </c:pt>
                <c:pt idx="13">
                  <c:v>微创骨科</c:v>
                </c:pt>
                <c:pt idx="14">
                  <c:v>肿瘤内科</c:v>
                </c:pt>
                <c:pt idx="15">
                  <c:v>综合内科</c:v>
                </c:pt>
                <c:pt idx="16">
                  <c:v>肝病科</c:v>
                </c:pt>
                <c:pt idx="17">
                  <c:v>医院</c:v>
                </c:pt>
                <c:pt idx="18">
                  <c:v>呼吸内科</c:v>
                </c:pt>
                <c:pt idx="19">
                  <c:v>内分泌科</c:v>
                </c:pt>
                <c:pt idx="20">
                  <c:v>耳鼻喉科</c:v>
                </c:pt>
                <c:pt idx="21">
                  <c:v>血液科</c:v>
                </c:pt>
                <c:pt idx="22">
                  <c:v>神经外科</c:v>
                </c:pt>
                <c:pt idx="23">
                  <c:v>西区重症医学科</c:v>
                </c:pt>
                <c:pt idx="24">
                  <c:v>男科</c:v>
                </c:pt>
                <c:pt idx="25">
                  <c:v>脑病一科</c:v>
                </c:pt>
                <c:pt idx="26">
                  <c:v>眼科</c:v>
                </c:pt>
                <c:pt idx="27">
                  <c:v>肾脏内科</c:v>
                </c:pt>
                <c:pt idx="28">
                  <c:v>心血管内科</c:v>
                </c:pt>
                <c:pt idx="29">
                  <c:v>针灸科</c:v>
                </c:pt>
                <c:pt idx="30">
                  <c:v>中医外治中心</c:v>
                </c:pt>
                <c:pt idx="31">
                  <c:v>关节骨科</c:v>
                </c:pt>
                <c:pt idx="32">
                  <c:v>皮肤科</c:v>
                </c:pt>
                <c:pt idx="33">
                  <c:v>美容皮肤科</c:v>
                </c:pt>
                <c:pt idx="34">
                  <c:v>脾胃科消化科合并</c:v>
                </c:pt>
                <c:pt idx="35">
                  <c:v>普通外科</c:v>
                </c:pt>
                <c:pt idx="36">
                  <c:v>妇二科</c:v>
                </c:pt>
                <c:pt idx="37">
                  <c:v>泌尿外科</c:v>
                </c:pt>
                <c:pt idx="38">
                  <c:v>推拿科</c:v>
                </c:pt>
                <c:pt idx="39">
                  <c:v>脑病三科</c:v>
                </c:pt>
                <c:pt idx="40">
                  <c:v>身心医学科</c:v>
                </c:pt>
                <c:pt idx="41">
                  <c:v>显微骨科</c:v>
                </c:pt>
                <c:pt idx="42">
                  <c:v>心病三科</c:v>
                </c:pt>
                <c:pt idx="43">
                  <c:v>重症医学科</c:v>
                </c:pt>
                <c:pt idx="44">
                  <c:v>康复科</c:v>
                </c:pt>
                <c:pt idx="45">
                  <c:v>运动损伤骨科</c:v>
                </c:pt>
                <c:pt idx="46">
                  <c:v>治未病中心</c:v>
                </c:pt>
                <c:pt idx="47">
                  <c:v>产科</c:v>
                </c:pt>
                <c:pt idx="48">
                  <c:v>老年医学科</c:v>
                </c:pt>
                <c:pt idx="49">
                  <c:v>小儿骨科</c:v>
                </c:pt>
                <c:pt idx="50">
                  <c:v>中医经典科</c:v>
                </c:pt>
                <c:pt idx="51">
                  <c:v>胸外科</c:v>
                </c:pt>
                <c:pt idx="52">
                  <c:v>风湿病科</c:v>
                </c:pt>
                <c:pt idx="53">
                  <c:v>东区肾病科</c:v>
                </c:pt>
                <c:pt idx="54">
                  <c:v>小儿推拿科</c:v>
                </c:pt>
                <c:pt idx="55">
                  <c:v>创伤骨科</c:v>
                </c:pt>
                <c:pt idx="56">
                  <c:v>口腔科</c:v>
                </c:pt>
                <c:pt idx="57">
                  <c:v>肾病科</c:v>
                </c:pt>
                <c:pt idx="58">
                  <c:v>东区重症医学科</c:v>
                </c:pt>
                <c:pt idx="59">
                  <c:v>脑病二科</c:v>
                </c:pt>
                <c:pt idx="60">
                  <c:v>骨科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98.51182219105293</c:v>
                </c:pt>
                <c:pt idx="2">
                  <c:v>98.04786943061791</c:v>
                </c:pt>
                <c:pt idx="3">
                  <c:v>98.0034688355115</c:v>
                </c:pt>
                <c:pt idx="4">
                  <c:v>96.06131683541345</c:v>
                </c:pt>
                <c:pt idx="5">
                  <c:v>93.84034376436894</c:v>
                </c:pt>
                <c:pt idx="6">
                  <c:v>92.95826983148145</c:v>
                </c:pt>
                <c:pt idx="7">
                  <c:v>91.84918294877005</c:v>
                </c:pt>
                <c:pt idx="8">
                  <c:v>90.98726013660338</c:v>
                </c:pt>
                <c:pt idx="9">
                  <c:v>88.63415923074669</c:v>
                </c:pt>
                <c:pt idx="10">
                  <c:v>87.80237615957698</c:v>
                </c:pt>
                <c:pt idx="11">
                  <c:v>84.50047964317366</c:v>
                </c:pt>
                <c:pt idx="12">
                  <c:v>76.32253955805585</c:v>
                </c:pt>
                <c:pt idx="13">
                  <c:v>74.84958411177804</c:v>
                </c:pt>
                <c:pt idx="14">
                  <c:v>74.47749268237446</c:v>
                </c:pt>
                <c:pt idx="15">
                  <c:v>69.39018059903425</c:v>
                </c:pt>
                <c:pt idx="16">
                  <c:v>65.80719184332735</c:v>
                </c:pt>
                <c:pt idx="17">
                  <c:v>65.46354519918404</c:v>
                </c:pt>
                <c:pt idx="18">
                  <c:v>64.79470302099945</c:v>
                </c:pt>
                <c:pt idx="19">
                  <c:v>63.539204945942764</c:v>
                </c:pt>
                <c:pt idx="20">
                  <c:v>60.959420671707335</c:v>
                </c:pt>
                <c:pt idx="21">
                  <c:v>59.7163317670862</c:v>
                </c:pt>
                <c:pt idx="22">
                  <c:v>57.83768962941208</c:v>
                </c:pt>
                <c:pt idx="23">
                  <c:v>56.58374405692841</c:v>
                </c:pt>
                <c:pt idx="24">
                  <c:v>56.16552251418939</c:v>
                </c:pt>
                <c:pt idx="25">
                  <c:v>52.29640352237765</c:v>
                </c:pt>
                <c:pt idx="26">
                  <c:v>51.90516148841406</c:v>
                </c:pt>
                <c:pt idx="27">
                  <c:v>49.63992257722001</c:v>
                </c:pt>
                <c:pt idx="28">
                  <c:v>48.435504105021835</c:v>
                </c:pt>
                <c:pt idx="29">
                  <c:v>47.26485528131548</c:v>
                </c:pt>
                <c:pt idx="30">
                  <c:v>44.86787466648652</c:v>
                </c:pt>
                <c:pt idx="31">
                  <c:v>44.215868609302284</c:v>
                </c:pt>
                <c:pt idx="32">
                  <c:v>42.24916920918539</c:v>
                </c:pt>
                <c:pt idx="33">
                  <c:v>42.00758957927615</c:v>
                </c:pt>
                <c:pt idx="34">
                  <c:v>41.15321704158458</c:v>
                </c:pt>
                <c:pt idx="35">
                  <c:v>30.89288650576387</c:v>
                </c:pt>
                <c:pt idx="36">
                  <c:v>28.565663203902922</c:v>
                </c:pt>
                <c:pt idx="37">
                  <c:v>27.40866596777676</c:v>
                </c:pt>
                <c:pt idx="38">
                  <c:v>26.515549608470135</c:v>
                </c:pt>
                <c:pt idx="39">
                  <c:v>23.901304305190905</c:v>
                </c:pt>
                <c:pt idx="40">
                  <c:v>23.40116937803393</c:v>
                </c:pt>
                <c:pt idx="41">
                  <c:v>21.07583150129842</c:v>
                </c:pt>
                <c:pt idx="42">
                  <c:v>20.335692932197464</c:v>
                </c:pt>
                <c:pt idx="43">
                  <c:v>19.965250320075427</c:v>
                </c:pt>
                <c:pt idx="44">
                  <c:v>18.2083406950361</c:v>
                </c:pt>
                <c:pt idx="45">
                  <c:v>16.23994615764866</c:v>
                </c:pt>
                <c:pt idx="46">
                  <c:v>16.010108561500175</c:v>
                </c:pt>
                <c:pt idx="47">
                  <c:v>15.227529243462895</c:v>
                </c:pt>
                <c:pt idx="48">
                  <c:v>15.073307934692432</c:v>
                </c:pt>
                <c:pt idx="49">
                  <c:v>13.01630056985816</c:v>
                </c:pt>
                <c:pt idx="50">
                  <c:v>12.58560091512627</c:v>
                </c:pt>
                <c:pt idx="51">
                  <c:v>10.721130677338687</c:v>
                </c:pt>
                <c:pt idx="52">
                  <c:v>10.128703695335487</c:v>
                </c:pt>
                <c:pt idx="53">
                  <c:v>7.901234173045297</c:v>
                </c:pt>
                <c:pt idx="54">
                  <c:v>7.03024978115435</c:v>
                </c:pt>
                <c:pt idx="55">
                  <c:v>6.863413716904052</c:v>
                </c:pt>
                <c:pt idx="56">
                  <c:v>6.8296479161466985</c:v>
                </c:pt>
                <c:pt idx="57">
                  <c:v>5.999350257337781</c:v>
                </c:pt>
                <c:pt idx="58">
                  <c:v>5.401459190813797</c:v>
                </c:pt>
                <c:pt idx="59">
                  <c:v>4.9960401047457985</c:v>
                </c:pt>
                <c:pt idx="60">
                  <c:v>3.7835272673685703</c:v>
                </c:pt>
                <c:pt idx="61">
                  <c:v>2.036996792607796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血液科</c:v>
                </c:pt>
                <c:pt idx="2">
                  <c:v>肝胆外科</c:v>
                </c:pt>
                <c:pt idx="3">
                  <c:v>中医外治中心</c:v>
                </c:pt>
                <c:pt idx="4">
                  <c:v>肾病科</c:v>
                </c:pt>
                <c:pt idx="5">
                  <c:v>脑病三科</c:v>
                </c:pt>
                <c:pt idx="6">
                  <c:v>皮肤科</c:v>
                </c:pt>
                <c:pt idx="7">
                  <c:v>美容皮肤科</c:v>
                </c:pt>
                <c:pt idx="8">
                  <c:v>重症医学科</c:v>
                </c:pt>
                <c:pt idx="9">
                  <c:v>呼吸内科</c:v>
                </c:pt>
                <c:pt idx="10">
                  <c:v>身心医学科</c:v>
                </c:pt>
                <c:pt idx="11">
                  <c:v>显微骨科</c:v>
                </c:pt>
                <c:pt idx="12">
                  <c:v>脾胃病科</c:v>
                </c:pt>
                <c:pt idx="13">
                  <c:v>小儿骨科</c:v>
                </c:pt>
                <c:pt idx="14">
                  <c:v>肾脏内科</c:v>
                </c:pt>
                <c:pt idx="15">
                  <c:v>关节骨科</c:v>
                </c:pt>
                <c:pt idx="16">
                  <c:v>康复科</c:v>
                </c:pt>
                <c:pt idx="17">
                  <c:v>脊柱骨科</c:v>
                </c:pt>
                <c:pt idx="18">
                  <c:v>周围血管科</c:v>
                </c:pt>
                <c:pt idx="19">
                  <c:v>针灸科</c:v>
                </c:pt>
                <c:pt idx="20">
                  <c:v>男科</c:v>
                </c:pt>
                <c:pt idx="21">
                  <c:v>肛肠科</c:v>
                </c:pt>
                <c:pt idx="22">
                  <c:v>消化内科</c:v>
                </c:pt>
                <c:pt idx="23">
                  <c:v>妇科妇二科合并</c:v>
                </c:pt>
                <c:pt idx="24">
                  <c:v>骨科</c:v>
                </c:pt>
                <c:pt idx="25">
                  <c:v>心病一科</c:v>
                </c:pt>
                <c:pt idx="26">
                  <c:v>妇二科</c:v>
                </c:pt>
                <c:pt idx="27">
                  <c:v>治未病中心</c:v>
                </c:pt>
                <c:pt idx="28">
                  <c:v>脑病一科</c:v>
                </c:pt>
                <c:pt idx="29">
                  <c:v>推拿科</c:v>
                </c:pt>
                <c:pt idx="30">
                  <c:v>脾胃科消化科合并</c:v>
                </c:pt>
                <c:pt idx="31">
                  <c:v>胸外科</c:v>
                </c:pt>
                <c:pt idx="32">
                  <c:v>西区重症医学科</c:v>
                </c:pt>
                <c:pt idx="33">
                  <c:v>老年医学科</c:v>
                </c:pt>
                <c:pt idx="34">
                  <c:v>综合内科</c:v>
                </c:pt>
                <c:pt idx="35">
                  <c:v>泌尿外科</c:v>
                </c:pt>
                <c:pt idx="36">
                  <c:v>产科</c:v>
                </c:pt>
                <c:pt idx="37">
                  <c:v>神经内科</c:v>
                </c:pt>
                <c:pt idx="38">
                  <c:v>乳腺甲状腺外科</c:v>
                </c:pt>
                <c:pt idx="39">
                  <c:v>心病四科</c:v>
                </c:pt>
                <c:pt idx="40">
                  <c:v>神经外科</c:v>
                </c:pt>
                <c:pt idx="41">
                  <c:v>口腔科</c:v>
                </c:pt>
                <c:pt idx="42">
                  <c:v>心病二科</c:v>
                </c:pt>
                <c:pt idx="43">
                  <c:v>儿科</c:v>
                </c:pt>
                <c:pt idx="44">
                  <c:v>运动损伤骨科</c:v>
                </c:pt>
                <c:pt idx="45">
                  <c:v>创伤骨科</c:v>
                </c:pt>
                <c:pt idx="46">
                  <c:v>脑病二科</c:v>
                </c:pt>
                <c:pt idx="47">
                  <c:v>心病三科</c:v>
                </c:pt>
                <c:pt idx="48">
                  <c:v>内分泌科</c:v>
                </c:pt>
                <c:pt idx="49">
                  <c:v>耳鼻喉科</c:v>
                </c:pt>
                <c:pt idx="50">
                  <c:v>中医经典科</c:v>
                </c:pt>
                <c:pt idx="51">
                  <c:v>眼科</c:v>
                </c:pt>
                <c:pt idx="52">
                  <c:v>妇科</c:v>
                </c:pt>
                <c:pt idx="53">
                  <c:v>东区重症医学科</c:v>
                </c:pt>
                <c:pt idx="54">
                  <c:v>风湿病科</c:v>
                </c:pt>
                <c:pt idx="55">
                  <c:v>东区肾病科</c:v>
                </c:pt>
                <c:pt idx="56">
                  <c:v>肝病科</c:v>
                </c:pt>
                <c:pt idx="57">
                  <c:v>普通外科</c:v>
                </c:pt>
                <c:pt idx="58">
                  <c:v>心血管内科</c:v>
                </c:pt>
                <c:pt idx="59">
                  <c:v>小儿推拿科</c:v>
                </c:pt>
                <c:pt idx="60">
                  <c:v>医院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97.62737628568141</c:v>
                </c:pt>
                <c:pt idx="2">
                  <c:v>97.5318455365346</c:v>
                </c:pt>
                <c:pt idx="3">
                  <c:v>96.8558597477973</c:v>
                </c:pt>
                <c:pt idx="4">
                  <c:v>96.30696893136067</c:v>
                </c:pt>
                <c:pt idx="5">
                  <c:v>94.2991403673211</c:v>
                </c:pt>
                <c:pt idx="6">
                  <c:v>94.2692284383065</c:v>
                </c:pt>
                <c:pt idx="7">
                  <c:v>93.36804409260624</c:v>
                </c:pt>
                <c:pt idx="8">
                  <c:v>92.37482267225364</c:v>
                </c:pt>
                <c:pt idx="9">
                  <c:v>92.24709947775288</c:v>
                </c:pt>
                <c:pt idx="10">
                  <c:v>91.41321247089337</c:v>
                </c:pt>
                <c:pt idx="11">
                  <c:v>86.5994803488242</c:v>
                </c:pt>
                <c:pt idx="12">
                  <c:v>85.69038854861681</c:v>
                </c:pt>
                <c:pt idx="13">
                  <c:v>82.20788880130972</c:v>
                </c:pt>
                <c:pt idx="14">
                  <c:v>81.23549052140827</c:v>
                </c:pt>
                <c:pt idx="15">
                  <c:v>80.3390711889099</c:v>
                </c:pt>
                <c:pt idx="16">
                  <c:v>79.78295147344657</c:v>
                </c:pt>
                <c:pt idx="17">
                  <c:v>79.62962481459024</c:v>
                </c:pt>
                <c:pt idx="18">
                  <c:v>76.05050402830906</c:v>
                </c:pt>
                <c:pt idx="19">
                  <c:v>75.52525959923051</c:v>
                </c:pt>
                <c:pt idx="20">
                  <c:v>74.8762966154368</c:v>
                </c:pt>
                <c:pt idx="21">
                  <c:v>72.79146074903579</c:v>
                </c:pt>
                <c:pt idx="22">
                  <c:v>70.26605912247392</c:v>
                </c:pt>
                <c:pt idx="23">
                  <c:v>66.93873139480618</c:v>
                </c:pt>
                <c:pt idx="24">
                  <c:v>64.72772764074749</c:v>
                </c:pt>
                <c:pt idx="25">
                  <c:v>64.5925068114738</c:v>
                </c:pt>
                <c:pt idx="26">
                  <c:v>63.845918646685256</c:v>
                </c:pt>
                <c:pt idx="27">
                  <c:v>61.52898747549703</c:v>
                </c:pt>
                <c:pt idx="28">
                  <c:v>61.26358595782106</c:v>
                </c:pt>
                <c:pt idx="29">
                  <c:v>60.18485068111552</c:v>
                </c:pt>
                <c:pt idx="30">
                  <c:v>59.33901957562205</c:v>
                </c:pt>
                <c:pt idx="31">
                  <c:v>58.60160560808794</c:v>
                </c:pt>
                <c:pt idx="32">
                  <c:v>58.39372931716699</c:v>
                </c:pt>
                <c:pt idx="33">
                  <c:v>54.92179904986966</c:v>
                </c:pt>
                <c:pt idx="34">
                  <c:v>54.74127013110523</c:v>
                </c:pt>
                <c:pt idx="35">
                  <c:v>50.90681448227757</c:v>
                </c:pt>
                <c:pt idx="36">
                  <c:v>48.21369777651588</c:v>
                </c:pt>
                <c:pt idx="37">
                  <c:v>48.095773722022365</c:v>
                </c:pt>
                <c:pt idx="38">
                  <c:v>43.93255248631621</c:v>
                </c:pt>
                <c:pt idx="39">
                  <c:v>41.73150691070389</c:v>
                </c:pt>
                <c:pt idx="40">
                  <c:v>41.182059894399835</c:v>
                </c:pt>
                <c:pt idx="41">
                  <c:v>34.16251798730369</c:v>
                </c:pt>
                <c:pt idx="42">
                  <c:v>33.255412896069615</c:v>
                </c:pt>
                <c:pt idx="43">
                  <c:v>31.867265234666977</c:v>
                </c:pt>
                <c:pt idx="44">
                  <c:v>31.451031332011905</c:v>
                </c:pt>
                <c:pt idx="45">
                  <c:v>30.336743506685288</c:v>
                </c:pt>
                <c:pt idx="46">
                  <c:v>28.273645250511176</c:v>
                </c:pt>
                <c:pt idx="47">
                  <c:v>26.67076043322372</c:v>
                </c:pt>
                <c:pt idx="48">
                  <c:v>23.48213726462042</c:v>
                </c:pt>
                <c:pt idx="49">
                  <c:v>21.485277976340267</c:v>
                </c:pt>
                <c:pt idx="50">
                  <c:v>17.971231290137933</c:v>
                </c:pt>
                <c:pt idx="51">
                  <c:v>15.881113088956035</c:v>
                </c:pt>
                <c:pt idx="52">
                  <c:v>15.053130801634584</c:v>
                </c:pt>
                <c:pt idx="53">
                  <c:v>13.572791870825151</c:v>
                </c:pt>
                <c:pt idx="54">
                  <c:v>12.881915961721692</c:v>
                </c:pt>
                <c:pt idx="55">
                  <c:v>8.9400816692344</c:v>
                </c:pt>
                <c:pt idx="56">
                  <c:v>7.595714091517845</c:v>
                </c:pt>
                <c:pt idx="57">
                  <c:v>5.500430869805118</c:v>
                </c:pt>
                <c:pt idx="58">
                  <c:v>3.1162086763632164</c:v>
                </c:pt>
                <c:pt idx="59">
                  <c:v>0.8784330191008282</c:v>
                </c:pt>
                <c:pt idx="60">
                  <c:v>0.3775682862128894</c:v>
                </c:pt>
                <c:pt idx="61">
                  <c:v>0.06471170571395578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东区重症医学科</c:v>
                </c:pt>
                <c:pt idx="2">
                  <c:v>皮肤科</c:v>
                </c:pt>
                <c:pt idx="3">
                  <c:v>心血管内科</c:v>
                </c:pt>
                <c:pt idx="4">
                  <c:v>消化内科</c:v>
                </c:pt>
                <c:pt idx="5">
                  <c:v>重症医学科</c:v>
                </c:pt>
                <c:pt idx="6">
                  <c:v>脑病三科</c:v>
                </c:pt>
                <c:pt idx="7">
                  <c:v>小儿骨科</c:v>
                </c:pt>
                <c:pt idx="8">
                  <c:v>微创骨科</c:v>
                </c:pt>
                <c:pt idx="9">
                  <c:v>妇科</c:v>
                </c:pt>
                <c:pt idx="10">
                  <c:v>脊柱骨科</c:v>
                </c:pt>
                <c:pt idx="11">
                  <c:v>针灸科</c:v>
                </c:pt>
                <c:pt idx="12">
                  <c:v>小儿推拿科</c:v>
                </c:pt>
                <c:pt idx="13">
                  <c:v>心病四科</c:v>
                </c:pt>
                <c:pt idx="14">
                  <c:v>东区肾病科</c:v>
                </c:pt>
                <c:pt idx="15">
                  <c:v>肾脏内科</c:v>
                </c:pt>
                <c:pt idx="16">
                  <c:v>脑病一科</c:v>
                </c:pt>
                <c:pt idx="17">
                  <c:v>推拿科</c:v>
                </c:pt>
                <c:pt idx="18">
                  <c:v>妇二科</c:v>
                </c:pt>
                <c:pt idx="19">
                  <c:v>治未病中心</c:v>
                </c:pt>
                <c:pt idx="20">
                  <c:v>神经内科</c:v>
                </c:pt>
                <c:pt idx="21">
                  <c:v>肝胆外科</c:v>
                </c:pt>
                <c:pt idx="22">
                  <c:v>泌尿外科</c:v>
                </c:pt>
                <c:pt idx="23">
                  <c:v>西区重症医学科</c:v>
                </c:pt>
                <c:pt idx="24">
                  <c:v>内分泌科</c:v>
                </c:pt>
                <c:pt idx="25">
                  <c:v>中医经典科</c:v>
                </c:pt>
                <c:pt idx="26">
                  <c:v>耳鼻喉科</c:v>
                </c:pt>
                <c:pt idx="27">
                  <c:v>创伤骨科</c:v>
                </c:pt>
                <c:pt idx="28">
                  <c:v>呼吸内科</c:v>
                </c:pt>
                <c:pt idx="29">
                  <c:v>妇科妇二科合并</c:v>
                </c:pt>
                <c:pt idx="30">
                  <c:v>运动损伤骨科</c:v>
                </c:pt>
                <c:pt idx="31">
                  <c:v>乳腺甲状腺外科</c:v>
                </c:pt>
                <c:pt idx="32">
                  <c:v>普通外科</c:v>
                </c:pt>
                <c:pt idx="33">
                  <c:v>心病三科</c:v>
                </c:pt>
                <c:pt idx="34">
                  <c:v>口腔科</c:v>
                </c:pt>
                <c:pt idx="35">
                  <c:v>周围血管科</c:v>
                </c:pt>
                <c:pt idx="36">
                  <c:v>心病二科</c:v>
                </c:pt>
                <c:pt idx="37">
                  <c:v>眼科</c:v>
                </c:pt>
                <c:pt idx="38">
                  <c:v>骨科</c:v>
                </c:pt>
                <c:pt idx="39">
                  <c:v>显微骨科</c:v>
                </c:pt>
                <c:pt idx="40">
                  <c:v>男科</c:v>
                </c:pt>
                <c:pt idx="41">
                  <c:v>中医外治中心</c:v>
                </c:pt>
                <c:pt idx="42">
                  <c:v>心病一科</c:v>
                </c:pt>
                <c:pt idx="43">
                  <c:v>身心医学科</c:v>
                </c:pt>
                <c:pt idx="44">
                  <c:v>脑病二科</c:v>
                </c:pt>
                <c:pt idx="45">
                  <c:v>儿科</c:v>
                </c:pt>
                <c:pt idx="46">
                  <c:v>肛肠科</c:v>
                </c:pt>
                <c:pt idx="47">
                  <c:v>肿瘤内科</c:v>
                </c:pt>
                <c:pt idx="48">
                  <c:v>老年医学科</c:v>
                </c:pt>
                <c:pt idx="49">
                  <c:v>关节骨科</c:v>
                </c:pt>
                <c:pt idx="50">
                  <c:v>医院</c:v>
                </c:pt>
                <c:pt idx="51">
                  <c:v>美容皮肤科</c:v>
                </c:pt>
                <c:pt idx="52">
                  <c:v>脾胃科消化科合并</c:v>
                </c:pt>
                <c:pt idx="53">
                  <c:v>风湿病科</c:v>
                </c:pt>
                <c:pt idx="54">
                  <c:v>肾病科</c:v>
                </c:pt>
                <c:pt idx="55">
                  <c:v>血液科</c:v>
                </c:pt>
                <c:pt idx="56">
                  <c:v>神经外科</c:v>
                </c:pt>
                <c:pt idx="57">
                  <c:v>产科</c:v>
                </c:pt>
                <c:pt idx="58">
                  <c:v>脾胃病科</c:v>
                </c:pt>
                <c:pt idx="59">
                  <c:v>综合内科</c:v>
                </c:pt>
                <c:pt idx="60">
                  <c:v>胸外科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97.73020044095104</c:v>
                </c:pt>
                <c:pt idx="1">
                  <c:v>94.89798375287822</c:v>
                </c:pt>
                <c:pt idx="2">
                  <c:v>94.81202587492167</c:v>
                </c:pt>
                <c:pt idx="3">
                  <c:v>91.13012622656788</c:v>
                </c:pt>
                <c:pt idx="4">
                  <c:v>90.84981217385662</c:v>
                </c:pt>
                <c:pt idx="5">
                  <c:v>89.22292651818742</c:v>
                </c:pt>
                <c:pt idx="6">
                  <c:v>87.3173780251137</c:v>
                </c:pt>
                <c:pt idx="7">
                  <c:v>83.30790056915501</c:v>
                </c:pt>
                <c:pt idx="8">
                  <c:v>80.0463776150375</c:v>
                </c:pt>
                <c:pt idx="9">
                  <c:v>77.94337832976363</c:v>
                </c:pt>
                <c:pt idx="10">
                  <c:v>77.63557957549985</c:v>
                </c:pt>
                <c:pt idx="11">
                  <c:v>77.01142786547888</c:v>
                </c:pt>
                <c:pt idx="12">
                  <c:v>74.07155592961831</c:v>
                </c:pt>
                <c:pt idx="13">
                  <c:v>73.20666434556131</c:v>
                </c:pt>
                <c:pt idx="14">
                  <c:v>71.31694068451071</c:v>
                </c:pt>
                <c:pt idx="15">
                  <c:v>66.15475338378533</c:v>
                </c:pt>
                <c:pt idx="16">
                  <c:v>65.15845212444142</c:v>
                </c:pt>
                <c:pt idx="17">
                  <c:v>63.79422700077011</c:v>
                </c:pt>
                <c:pt idx="18">
                  <c:v>62.15737215312676</c:v>
                </c:pt>
                <c:pt idx="19">
                  <c:v>60.47992812429892</c:v>
                </c:pt>
                <c:pt idx="20">
                  <c:v>60.10957294378769</c:v>
                </c:pt>
                <c:pt idx="21">
                  <c:v>59.56873260987698</c:v>
                </c:pt>
                <c:pt idx="22">
                  <c:v>57.983044208074986</c:v>
                </c:pt>
                <c:pt idx="23">
                  <c:v>56.01036799569192</c:v>
                </c:pt>
                <c:pt idx="24">
                  <c:v>54.73036851541193</c:v>
                </c:pt>
                <c:pt idx="25">
                  <c:v>53.002715650497834</c:v>
                </c:pt>
                <c:pt idx="26">
                  <c:v>52.60569981254031</c:v>
                </c:pt>
                <c:pt idx="27">
                  <c:v>50.0868298235988</c:v>
                </c:pt>
                <c:pt idx="28">
                  <c:v>49.46523807563625</c:v>
                </c:pt>
                <c:pt idx="29">
                  <c:v>49.27194033007003</c:v>
                </c:pt>
                <c:pt idx="30">
                  <c:v>48.64835952357451</c:v>
                </c:pt>
                <c:pt idx="31">
                  <c:v>48.475478608788514</c:v>
                </c:pt>
                <c:pt idx="32">
                  <c:v>48.260274965691565</c:v>
                </c:pt>
                <c:pt idx="33">
                  <c:v>47.130510892733234</c:v>
                </c:pt>
                <c:pt idx="34">
                  <c:v>42.21160790062384</c:v>
                </c:pt>
                <c:pt idx="35">
                  <c:v>40.6578266267162</c:v>
                </c:pt>
                <c:pt idx="36">
                  <c:v>40.26693554574421</c:v>
                </c:pt>
                <c:pt idx="37">
                  <c:v>39.277396873636164</c:v>
                </c:pt>
                <c:pt idx="38">
                  <c:v>38.236488549382976</c:v>
                </c:pt>
                <c:pt idx="39">
                  <c:v>36.58176070053125</c:v>
                </c:pt>
                <c:pt idx="40">
                  <c:v>35.013802015957495</c:v>
                </c:pt>
                <c:pt idx="41">
                  <c:v>34.43845055993848</c:v>
                </c:pt>
                <c:pt idx="42">
                  <c:v>32.73827047357707</c:v>
                </c:pt>
                <c:pt idx="43">
                  <c:v>26.934307202924046</c:v>
                </c:pt>
                <c:pt idx="44">
                  <c:v>26.65851813919393</c:v>
                </c:pt>
                <c:pt idx="45">
                  <c:v>26.371639598528972</c:v>
                </c:pt>
                <c:pt idx="46">
                  <c:v>25.834763002372043</c:v>
                </c:pt>
                <c:pt idx="47">
                  <c:v>25.31150054505542</c:v>
                </c:pt>
                <c:pt idx="48">
                  <c:v>24.123681612628832</c:v>
                </c:pt>
                <c:pt idx="49">
                  <c:v>22.162109315864864</c:v>
                </c:pt>
                <c:pt idx="50">
                  <c:v>21.258874800996065</c:v>
                </c:pt>
                <c:pt idx="51">
                  <c:v>19.664580993528148</c:v>
                </c:pt>
                <c:pt idx="52">
                  <c:v>19.336512130085715</c:v>
                </c:pt>
                <c:pt idx="53">
                  <c:v>17.645560994051657</c:v>
                </c:pt>
                <c:pt idx="54">
                  <c:v>17.634083848967474</c:v>
                </c:pt>
                <c:pt idx="55">
                  <c:v>16.421899636085847</c:v>
                </c:pt>
                <c:pt idx="56">
                  <c:v>13.593516368816783</c:v>
                </c:pt>
                <c:pt idx="57">
                  <c:v>10.256169762857681</c:v>
                </c:pt>
                <c:pt idx="58">
                  <c:v>8.896764759517929</c:v>
                </c:pt>
                <c:pt idx="59">
                  <c:v>7.425945250243027</c:v>
                </c:pt>
                <c:pt idx="60">
                  <c:v>3.902977771867766</c:v>
                </c:pt>
                <c:pt idx="61">
                  <c:v>3.494838972023473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脊柱骨科</c:v>
                </c:pt>
                <c:pt idx="2">
                  <c:v>治未病中心</c:v>
                </c:pt>
                <c:pt idx="3">
                  <c:v>西区重症医学科</c:v>
                </c:pt>
                <c:pt idx="4">
                  <c:v>骨科</c:v>
                </c:pt>
                <c:pt idx="5">
                  <c:v>胸外科</c:v>
                </c:pt>
                <c:pt idx="6">
                  <c:v>微创骨科</c:v>
                </c:pt>
                <c:pt idx="7">
                  <c:v>肿瘤内科</c:v>
                </c:pt>
                <c:pt idx="8">
                  <c:v>风湿病科</c:v>
                </c:pt>
                <c:pt idx="9">
                  <c:v>脾胃科消化科合并</c:v>
                </c:pt>
                <c:pt idx="10">
                  <c:v>中医经典科</c:v>
                </c:pt>
                <c:pt idx="11">
                  <c:v>妇科</c:v>
                </c:pt>
                <c:pt idx="12">
                  <c:v>消化内科</c:v>
                </c:pt>
                <c:pt idx="13">
                  <c:v>脑病二科</c:v>
                </c:pt>
                <c:pt idx="14">
                  <c:v>妇二科</c:v>
                </c:pt>
                <c:pt idx="15">
                  <c:v>身心医学科</c:v>
                </c:pt>
                <c:pt idx="16">
                  <c:v>血液科</c:v>
                </c:pt>
                <c:pt idx="17">
                  <c:v>小儿骨科</c:v>
                </c:pt>
                <c:pt idx="18">
                  <c:v>心病二科</c:v>
                </c:pt>
                <c:pt idx="19">
                  <c:v>肾病科</c:v>
                </c:pt>
                <c:pt idx="20">
                  <c:v>妇科妇二科合并</c:v>
                </c:pt>
                <c:pt idx="21">
                  <c:v>美容皮肤科</c:v>
                </c:pt>
                <c:pt idx="22">
                  <c:v>小儿推拿科</c:v>
                </c:pt>
                <c:pt idx="23">
                  <c:v>男科</c:v>
                </c:pt>
                <c:pt idx="24">
                  <c:v>普通外科</c:v>
                </c:pt>
                <c:pt idx="25">
                  <c:v>脑病三科</c:v>
                </c:pt>
                <c:pt idx="26">
                  <c:v>肛肠科</c:v>
                </c:pt>
                <c:pt idx="27">
                  <c:v>产科</c:v>
                </c:pt>
                <c:pt idx="28">
                  <c:v>康复科</c:v>
                </c:pt>
                <c:pt idx="29">
                  <c:v>周围血管科</c:v>
                </c:pt>
                <c:pt idx="30">
                  <c:v>重症医学科</c:v>
                </c:pt>
                <c:pt idx="31">
                  <c:v>皮肤科</c:v>
                </c:pt>
                <c:pt idx="32">
                  <c:v>儿科</c:v>
                </c:pt>
                <c:pt idx="33">
                  <c:v>内分泌科</c:v>
                </c:pt>
                <c:pt idx="34">
                  <c:v>神经内科</c:v>
                </c:pt>
                <c:pt idx="35">
                  <c:v>肝胆外科</c:v>
                </c:pt>
                <c:pt idx="36">
                  <c:v>肝病科</c:v>
                </c:pt>
                <c:pt idx="37">
                  <c:v>肾脏内科</c:v>
                </c:pt>
                <c:pt idx="38">
                  <c:v>东区重症医学科</c:v>
                </c:pt>
                <c:pt idx="39">
                  <c:v>东区肾病科</c:v>
                </c:pt>
                <c:pt idx="40">
                  <c:v>关节骨科</c:v>
                </c:pt>
                <c:pt idx="41">
                  <c:v>神经外科</c:v>
                </c:pt>
                <c:pt idx="42">
                  <c:v>推拿科</c:v>
                </c:pt>
                <c:pt idx="43">
                  <c:v>创伤骨科</c:v>
                </c:pt>
                <c:pt idx="44">
                  <c:v>心血管内科</c:v>
                </c:pt>
                <c:pt idx="45">
                  <c:v>针灸科</c:v>
                </c:pt>
                <c:pt idx="46">
                  <c:v>心病四科</c:v>
                </c:pt>
                <c:pt idx="47">
                  <c:v>泌尿外科</c:v>
                </c:pt>
                <c:pt idx="48">
                  <c:v>脾胃病科</c:v>
                </c:pt>
                <c:pt idx="49">
                  <c:v>心病一科</c:v>
                </c:pt>
                <c:pt idx="50">
                  <c:v>运动损伤骨科</c:v>
                </c:pt>
                <c:pt idx="51">
                  <c:v>呼吸内科</c:v>
                </c:pt>
                <c:pt idx="52">
                  <c:v>脑病一科</c:v>
                </c:pt>
                <c:pt idx="53">
                  <c:v>心病三科</c:v>
                </c:pt>
                <c:pt idx="54">
                  <c:v>老年医学科</c:v>
                </c:pt>
                <c:pt idx="55">
                  <c:v>中医外治中心</c:v>
                </c:pt>
                <c:pt idx="56">
                  <c:v>口腔科</c:v>
                </c:pt>
                <c:pt idx="57">
                  <c:v>综合内科</c:v>
                </c:pt>
                <c:pt idx="58">
                  <c:v>耳鼻喉科</c:v>
                </c:pt>
                <c:pt idx="59">
                  <c:v>医院</c:v>
                </c:pt>
                <c:pt idx="60">
                  <c:v>乳腺甲状腺外科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98.32249339584426</c:v>
                </c:pt>
                <c:pt idx="1">
                  <c:v>97.19319831010445</c:v>
                </c:pt>
                <c:pt idx="2">
                  <c:v>94.71762750852702</c:v>
                </c:pt>
                <c:pt idx="3">
                  <c:v>93.65618788238721</c:v>
                </c:pt>
                <c:pt idx="4">
                  <c:v>92.93720603668547</c:v>
                </c:pt>
                <c:pt idx="5">
                  <c:v>91.92181873235184</c:v>
                </c:pt>
                <c:pt idx="6">
                  <c:v>91.59419981712014</c:v>
                </c:pt>
                <c:pt idx="7">
                  <c:v>91.440615593277</c:v>
                </c:pt>
                <c:pt idx="8">
                  <c:v>90.66225217961612</c:v>
                </c:pt>
                <c:pt idx="9">
                  <c:v>88.81714079217484</c:v>
                </c:pt>
                <c:pt idx="10">
                  <c:v>88.6963141616032</c:v>
                </c:pt>
                <c:pt idx="11">
                  <c:v>88.3370230673247</c:v>
                </c:pt>
                <c:pt idx="12">
                  <c:v>84.91054267266809</c:v>
                </c:pt>
                <c:pt idx="13">
                  <c:v>84.35807872138794</c:v>
                </c:pt>
                <c:pt idx="14">
                  <c:v>82.84366935500307</c:v>
                </c:pt>
                <c:pt idx="15">
                  <c:v>82.40449836490905</c:v>
                </c:pt>
                <c:pt idx="16">
                  <c:v>81.13804556392226</c:v>
                </c:pt>
                <c:pt idx="17">
                  <c:v>80.95217426750428</c:v>
                </c:pt>
                <c:pt idx="18">
                  <c:v>79.17821858112329</c:v>
                </c:pt>
                <c:pt idx="19">
                  <c:v>71.95205308925294</c:v>
                </c:pt>
                <c:pt idx="20">
                  <c:v>70.88717398388991</c:v>
                </c:pt>
                <c:pt idx="21">
                  <c:v>68.48862949718682</c:v>
                </c:pt>
                <c:pt idx="22">
                  <c:v>67.62189271140613</c:v>
                </c:pt>
                <c:pt idx="23">
                  <c:v>67.33164871120339</c:v>
                </c:pt>
                <c:pt idx="24">
                  <c:v>65.7152607829335</c:v>
                </c:pt>
                <c:pt idx="25">
                  <c:v>65.14918996164056</c:v>
                </c:pt>
                <c:pt idx="26">
                  <c:v>64.1797204431683</c:v>
                </c:pt>
                <c:pt idx="27">
                  <c:v>62.658109983013</c:v>
                </c:pt>
                <c:pt idx="28">
                  <c:v>59.746953048019115</c:v>
                </c:pt>
                <c:pt idx="29">
                  <c:v>58.7466366460476</c:v>
                </c:pt>
                <c:pt idx="30">
                  <c:v>57.79890998099013</c:v>
                </c:pt>
                <c:pt idx="31">
                  <c:v>55.769065323004696</c:v>
                </c:pt>
                <c:pt idx="32">
                  <c:v>54.14069312578942</c:v>
                </c:pt>
                <c:pt idx="33">
                  <c:v>53.59775401396223</c:v>
                </c:pt>
                <c:pt idx="34">
                  <c:v>51.59044764592622</c:v>
                </c:pt>
                <c:pt idx="35">
                  <c:v>51.12239588679035</c:v>
                </c:pt>
                <c:pt idx="36">
                  <c:v>50.472022370028505</c:v>
                </c:pt>
                <c:pt idx="37">
                  <c:v>36.80634785474166</c:v>
                </c:pt>
                <c:pt idx="38">
                  <c:v>35.65526545312399</c:v>
                </c:pt>
                <c:pt idx="39">
                  <c:v>29.042559525763355</c:v>
                </c:pt>
                <c:pt idx="40">
                  <c:v>27.650970443389866</c:v>
                </c:pt>
                <c:pt idx="41">
                  <c:v>27.042645603704884</c:v>
                </c:pt>
                <c:pt idx="42">
                  <c:v>23.714126530604716</c:v>
                </c:pt>
                <c:pt idx="43">
                  <c:v>22.684013885623777</c:v>
                </c:pt>
                <c:pt idx="44">
                  <c:v>21.887034875111677</c:v>
                </c:pt>
                <c:pt idx="45">
                  <c:v>21.85548597366289</c:v>
                </c:pt>
                <c:pt idx="46">
                  <c:v>21.035522410629138</c:v>
                </c:pt>
                <c:pt idx="47">
                  <c:v>19.721917344036477</c:v>
                </c:pt>
                <c:pt idx="48">
                  <c:v>18.828641470625527</c:v>
                </c:pt>
                <c:pt idx="49">
                  <c:v>16.606552490698554</c:v>
                </c:pt>
                <c:pt idx="50">
                  <c:v>10.9862279630782</c:v>
                </c:pt>
                <c:pt idx="51">
                  <c:v>10.537693418635463</c:v>
                </c:pt>
                <c:pt idx="52">
                  <c:v>8.358870866497114</c:v>
                </c:pt>
                <c:pt idx="53">
                  <c:v>7.710509904282392</c:v>
                </c:pt>
                <c:pt idx="54">
                  <c:v>7.062392190865507</c:v>
                </c:pt>
                <c:pt idx="55">
                  <c:v>4.448179007817665</c:v>
                </c:pt>
                <c:pt idx="56">
                  <c:v>3.6858948119409263</c:v>
                </c:pt>
                <c:pt idx="57">
                  <c:v>3.1401753947611244</c:v>
                </c:pt>
                <c:pt idx="58">
                  <c:v>2.9346084203265788</c:v>
                </c:pt>
                <c:pt idx="59">
                  <c:v>2.4523929123320576</c:v>
                </c:pt>
                <c:pt idx="60">
                  <c:v>1.7689440619121921</c:v>
                </c:pt>
                <c:pt idx="61">
                  <c:v>0.2540043881301246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皮肤科</c:v>
                </c:pt>
                <c:pt idx="2">
                  <c:v>男科</c:v>
                </c:pt>
                <c:pt idx="3">
                  <c:v>呼吸内科</c:v>
                </c:pt>
                <c:pt idx="4">
                  <c:v>心血管内科</c:v>
                </c:pt>
                <c:pt idx="5">
                  <c:v>针灸科</c:v>
                </c:pt>
                <c:pt idx="6">
                  <c:v>普通外科</c:v>
                </c:pt>
                <c:pt idx="7">
                  <c:v>胸外科</c:v>
                </c:pt>
                <c:pt idx="8">
                  <c:v>脑病一科</c:v>
                </c:pt>
                <c:pt idx="9">
                  <c:v>重症医学科</c:v>
                </c:pt>
                <c:pt idx="10">
                  <c:v>康复科</c:v>
                </c:pt>
                <c:pt idx="11">
                  <c:v>耳鼻喉科</c:v>
                </c:pt>
                <c:pt idx="12">
                  <c:v>小儿推拿科</c:v>
                </c:pt>
                <c:pt idx="13">
                  <c:v>东区重症医学科</c:v>
                </c:pt>
                <c:pt idx="14">
                  <c:v>美容皮肤科</c:v>
                </c:pt>
                <c:pt idx="15">
                  <c:v>创伤骨科</c:v>
                </c:pt>
                <c:pt idx="16">
                  <c:v>小儿骨科</c:v>
                </c:pt>
                <c:pt idx="17">
                  <c:v>肾病科</c:v>
                </c:pt>
                <c:pt idx="18">
                  <c:v>推拿科</c:v>
                </c:pt>
                <c:pt idx="19">
                  <c:v>心病二科</c:v>
                </c:pt>
                <c:pt idx="20">
                  <c:v>心病四科</c:v>
                </c:pt>
                <c:pt idx="21">
                  <c:v>肾脏内科</c:v>
                </c:pt>
                <c:pt idx="22">
                  <c:v>脑病二科</c:v>
                </c:pt>
                <c:pt idx="23">
                  <c:v>泌尿外科</c:v>
                </c:pt>
                <c:pt idx="24">
                  <c:v>老年医学科</c:v>
                </c:pt>
                <c:pt idx="25">
                  <c:v>妇科妇二科合并</c:v>
                </c:pt>
                <c:pt idx="26">
                  <c:v>周围血管科</c:v>
                </c:pt>
                <c:pt idx="27">
                  <c:v>脾胃科消化科合并</c:v>
                </c:pt>
                <c:pt idx="28">
                  <c:v>神经内科</c:v>
                </c:pt>
                <c:pt idx="29">
                  <c:v>医院</c:v>
                </c:pt>
                <c:pt idx="30">
                  <c:v>内分泌科</c:v>
                </c:pt>
                <c:pt idx="31">
                  <c:v>治未病中心</c:v>
                </c:pt>
                <c:pt idx="32">
                  <c:v>神经外科</c:v>
                </c:pt>
                <c:pt idx="33">
                  <c:v>脾胃病科</c:v>
                </c:pt>
                <c:pt idx="34">
                  <c:v>妇二科</c:v>
                </c:pt>
                <c:pt idx="35">
                  <c:v>脑病三科</c:v>
                </c:pt>
                <c:pt idx="36">
                  <c:v>肝胆外科</c:v>
                </c:pt>
                <c:pt idx="37">
                  <c:v>风湿病科</c:v>
                </c:pt>
                <c:pt idx="38">
                  <c:v>显微骨科</c:v>
                </c:pt>
                <c:pt idx="39">
                  <c:v>血液科</c:v>
                </c:pt>
                <c:pt idx="40">
                  <c:v>产科</c:v>
                </c:pt>
                <c:pt idx="41">
                  <c:v>骨科</c:v>
                </c:pt>
                <c:pt idx="42">
                  <c:v>肝病科</c:v>
                </c:pt>
                <c:pt idx="43">
                  <c:v>关节骨科</c:v>
                </c:pt>
                <c:pt idx="44">
                  <c:v>运动损伤骨科</c:v>
                </c:pt>
                <c:pt idx="45">
                  <c:v>消化内科</c:v>
                </c:pt>
                <c:pt idx="46">
                  <c:v>脊柱骨科</c:v>
                </c:pt>
                <c:pt idx="47">
                  <c:v>儿科</c:v>
                </c:pt>
                <c:pt idx="48">
                  <c:v>身心医学科</c:v>
                </c:pt>
                <c:pt idx="49">
                  <c:v>乳腺甲状腺外科</c:v>
                </c:pt>
                <c:pt idx="50">
                  <c:v>心病三科</c:v>
                </c:pt>
                <c:pt idx="51">
                  <c:v>心病一科</c:v>
                </c:pt>
                <c:pt idx="52">
                  <c:v>肛肠科</c:v>
                </c:pt>
                <c:pt idx="53">
                  <c:v>妇科</c:v>
                </c:pt>
                <c:pt idx="54">
                  <c:v>西区重症医学科</c:v>
                </c:pt>
                <c:pt idx="55">
                  <c:v>肿瘤内科</c:v>
                </c:pt>
                <c:pt idx="56">
                  <c:v>东区肾病科</c:v>
                </c:pt>
                <c:pt idx="57">
                  <c:v>中医外治中心</c:v>
                </c:pt>
                <c:pt idx="58">
                  <c:v>微创骨科</c:v>
                </c:pt>
                <c:pt idx="59">
                  <c:v>中医经典科</c:v>
                </c:pt>
                <c:pt idx="60">
                  <c:v>眼科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99.18496316163149</c:v>
                </c:pt>
                <c:pt idx="2">
                  <c:v>94.60969573967107</c:v>
                </c:pt>
                <c:pt idx="3">
                  <c:v>94.45580457875141</c:v>
                </c:pt>
                <c:pt idx="4">
                  <c:v>91.99161228247972</c:v>
                </c:pt>
                <c:pt idx="5">
                  <c:v>89.00137382481887</c:v>
                </c:pt>
                <c:pt idx="6">
                  <c:v>88.54208844701017</c:v>
                </c:pt>
                <c:pt idx="7">
                  <c:v>85.38708415642164</c:v>
                </c:pt>
                <c:pt idx="8">
                  <c:v>82.19337898012945</c:v>
                </c:pt>
                <c:pt idx="9">
                  <c:v>81.58317498333695</c:v>
                </c:pt>
                <c:pt idx="10">
                  <c:v>78.52359792078772</c:v>
                </c:pt>
                <c:pt idx="11">
                  <c:v>77.23727547157647</c:v>
                </c:pt>
                <c:pt idx="12">
                  <c:v>76.31539119903123</c:v>
                </c:pt>
                <c:pt idx="13">
                  <c:v>75.66361966114162</c:v>
                </c:pt>
                <c:pt idx="14">
                  <c:v>75.13089036569728</c:v>
                </c:pt>
                <c:pt idx="15">
                  <c:v>72.71868837471283</c:v>
                </c:pt>
                <c:pt idx="16">
                  <c:v>72.28682525115859</c:v>
                </c:pt>
                <c:pt idx="17">
                  <c:v>72.0975738863767</c:v>
                </c:pt>
                <c:pt idx="18">
                  <c:v>70.92058921658854</c:v>
                </c:pt>
                <c:pt idx="19">
                  <c:v>69.37208326688153</c:v>
                </c:pt>
                <c:pt idx="20">
                  <c:v>69.23939589496175</c:v>
                </c:pt>
                <c:pt idx="21">
                  <c:v>68.21686195388303</c:v>
                </c:pt>
                <c:pt idx="22">
                  <c:v>67.73666377238338</c:v>
                </c:pt>
                <c:pt idx="23">
                  <c:v>61.23827952677252</c:v>
                </c:pt>
                <c:pt idx="24">
                  <c:v>58.80250690789696</c:v>
                </c:pt>
                <c:pt idx="25">
                  <c:v>56.8477036502934</c:v>
                </c:pt>
                <c:pt idx="26">
                  <c:v>56.42942915860754</c:v>
                </c:pt>
                <c:pt idx="27">
                  <c:v>51.593138647729816</c:v>
                </c:pt>
                <c:pt idx="28">
                  <c:v>51.16629594280196</c:v>
                </c:pt>
                <c:pt idx="29">
                  <c:v>46.83622849387029</c:v>
                </c:pt>
                <c:pt idx="30">
                  <c:v>44.33295862843253</c:v>
                </c:pt>
                <c:pt idx="31">
                  <c:v>40.43618187858617</c:v>
                </c:pt>
                <c:pt idx="32">
                  <c:v>38.38800629676305</c:v>
                </c:pt>
                <c:pt idx="33">
                  <c:v>37.81896779153894</c:v>
                </c:pt>
                <c:pt idx="34">
                  <c:v>37.38100925627812</c:v>
                </c:pt>
                <c:pt idx="35">
                  <c:v>35.58273519639129</c:v>
                </c:pt>
                <c:pt idx="36">
                  <c:v>34.584972237545294</c:v>
                </c:pt>
                <c:pt idx="37">
                  <c:v>34.19262092788973</c:v>
                </c:pt>
                <c:pt idx="38">
                  <c:v>30.747879547689774</c:v>
                </c:pt>
                <c:pt idx="39">
                  <c:v>28.56824291274433</c:v>
                </c:pt>
                <c:pt idx="40">
                  <c:v>26.594529092584047</c:v>
                </c:pt>
                <c:pt idx="41">
                  <c:v>26.37616206802381</c:v>
                </c:pt>
                <c:pt idx="42">
                  <c:v>24.90430138814936</c:v>
                </c:pt>
                <c:pt idx="43">
                  <c:v>24.880008819582148</c:v>
                </c:pt>
                <c:pt idx="44">
                  <c:v>23.11862434360161</c:v>
                </c:pt>
                <c:pt idx="45">
                  <c:v>22.1530501793598</c:v>
                </c:pt>
                <c:pt idx="46">
                  <c:v>22.00892698835101</c:v>
                </c:pt>
                <c:pt idx="47">
                  <c:v>17.977219941553045</c:v>
                </c:pt>
                <c:pt idx="48">
                  <c:v>17.515305670347335</c:v>
                </c:pt>
                <c:pt idx="49">
                  <c:v>16.723407914753274</c:v>
                </c:pt>
                <c:pt idx="50">
                  <c:v>15.990306608100898</c:v>
                </c:pt>
                <c:pt idx="51">
                  <c:v>14.871305712253237</c:v>
                </c:pt>
                <c:pt idx="52">
                  <c:v>14.77798464565073</c:v>
                </c:pt>
                <c:pt idx="53">
                  <c:v>14.697703397648104</c:v>
                </c:pt>
                <c:pt idx="54">
                  <c:v>11.837167124001208</c:v>
                </c:pt>
                <c:pt idx="55">
                  <c:v>11.341877811388537</c:v>
                </c:pt>
                <c:pt idx="56">
                  <c:v>11.083002849053916</c:v>
                </c:pt>
                <c:pt idx="57">
                  <c:v>7.61475365833425</c:v>
                </c:pt>
                <c:pt idx="58">
                  <c:v>6.322112379332082</c:v>
                </c:pt>
                <c:pt idx="59">
                  <c:v>5.685598911117336</c:v>
                </c:pt>
                <c:pt idx="60">
                  <c:v>4.597996903708014</c:v>
                </c:pt>
                <c:pt idx="61">
                  <c:v>2.421453710909667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普通外科</c:v>
                </c:pt>
                <c:pt idx="2">
                  <c:v>脾胃病科</c:v>
                </c:pt>
                <c:pt idx="3">
                  <c:v>东区肾病科</c:v>
                </c:pt>
                <c:pt idx="4">
                  <c:v>肝胆外科</c:v>
                </c:pt>
                <c:pt idx="5">
                  <c:v>骨科</c:v>
                </c:pt>
                <c:pt idx="6">
                  <c:v>妇科妇二科合并</c:v>
                </c:pt>
                <c:pt idx="7">
                  <c:v>脾胃科消化科合并</c:v>
                </c:pt>
                <c:pt idx="8">
                  <c:v>脊柱骨科</c:v>
                </c:pt>
                <c:pt idx="9">
                  <c:v>小儿骨科</c:v>
                </c:pt>
                <c:pt idx="10">
                  <c:v>脑病二科</c:v>
                </c:pt>
                <c:pt idx="11">
                  <c:v>心血管内科</c:v>
                </c:pt>
                <c:pt idx="12">
                  <c:v>关节骨科</c:v>
                </c:pt>
                <c:pt idx="13">
                  <c:v>推拿科</c:v>
                </c:pt>
                <c:pt idx="14">
                  <c:v>东区重症医学科</c:v>
                </c:pt>
                <c:pt idx="15">
                  <c:v>周围血管科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美容皮肤科</c:v>
                </c:pt>
                <c:pt idx="19">
                  <c:v>老年医学科</c:v>
                </c:pt>
                <c:pt idx="20">
                  <c:v>血液科</c:v>
                </c:pt>
                <c:pt idx="21">
                  <c:v>医院</c:v>
                </c:pt>
                <c:pt idx="22">
                  <c:v>男科</c:v>
                </c:pt>
                <c:pt idx="23">
                  <c:v>妇科</c:v>
                </c:pt>
                <c:pt idx="24">
                  <c:v>心病一科</c:v>
                </c:pt>
                <c:pt idx="25">
                  <c:v>肾脏内科</c:v>
                </c:pt>
                <c:pt idx="26">
                  <c:v>消化内科</c:v>
                </c:pt>
                <c:pt idx="27">
                  <c:v>肿瘤内科</c:v>
                </c:pt>
                <c:pt idx="28">
                  <c:v>儿科</c:v>
                </c:pt>
                <c:pt idx="29">
                  <c:v>脑病一科</c:v>
                </c:pt>
                <c:pt idx="30">
                  <c:v>身心医学科</c:v>
                </c:pt>
                <c:pt idx="31">
                  <c:v>中医外治中心</c:v>
                </c:pt>
                <c:pt idx="32">
                  <c:v>脑病三科</c:v>
                </c:pt>
                <c:pt idx="33">
                  <c:v>神经外科</c:v>
                </c:pt>
                <c:pt idx="34">
                  <c:v>肛肠科</c:v>
                </c:pt>
                <c:pt idx="35">
                  <c:v>妇二科</c:v>
                </c:pt>
                <c:pt idx="36">
                  <c:v>风湿病科</c:v>
                </c:pt>
                <c:pt idx="37">
                  <c:v>肾病科</c:v>
                </c:pt>
                <c:pt idx="38">
                  <c:v>产科</c:v>
                </c:pt>
                <c:pt idx="39">
                  <c:v>皮肤科</c:v>
                </c:pt>
                <c:pt idx="40">
                  <c:v>耳鼻喉科</c:v>
                </c:pt>
                <c:pt idx="41">
                  <c:v>小儿推拿科</c:v>
                </c:pt>
                <c:pt idx="42">
                  <c:v>显微骨科</c:v>
                </c:pt>
                <c:pt idx="43">
                  <c:v>西区重症医学科</c:v>
                </c:pt>
                <c:pt idx="44">
                  <c:v>微创骨科</c:v>
                </c:pt>
                <c:pt idx="45">
                  <c:v>神经内科</c:v>
                </c:pt>
                <c:pt idx="46">
                  <c:v>泌尿外科</c:v>
                </c:pt>
                <c:pt idx="47">
                  <c:v>针灸科</c:v>
                </c:pt>
                <c:pt idx="48">
                  <c:v>创伤骨科</c:v>
                </c:pt>
                <c:pt idx="49">
                  <c:v>肝病科</c:v>
                </c:pt>
                <c:pt idx="50">
                  <c:v>内分泌科</c:v>
                </c:pt>
                <c:pt idx="51">
                  <c:v>综合内科</c:v>
                </c:pt>
                <c:pt idx="52">
                  <c:v>心病四科</c:v>
                </c:pt>
                <c:pt idx="53">
                  <c:v>运动损伤骨科</c:v>
                </c:pt>
                <c:pt idx="54">
                  <c:v>中医经典科</c:v>
                </c:pt>
                <c:pt idx="55">
                  <c:v>呼吸内科</c:v>
                </c:pt>
                <c:pt idx="56">
                  <c:v>治未病中心</c:v>
                </c:pt>
                <c:pt idx="57">
                  <c:v>口腔科</c:v>
                </c:pt>
                <c:pt idx="58">
                  <c:v>重症医学科</c:v>
                </c:pt>
                <c:pt idx="59">
                  <c:v>乳腺甲状腺外科</c:v>
                </c:pt>
                <c:pt idx="60">
                  <c:v>胸外科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94.82142038116584</c:v>
                </c:pt>
                <c:pt idx="2">
                  <c:v>92.85523686831742</c:v>
                </c:pt>
                <c:pt idx="3">
                  <c:v>92.82758194583188</c:v>
                </c:pt>
                <c:pt idx="4">
                  <c:v>91.86861273077793</c:v>
                </c:pt>
                <c:pt idx="5">
                  <c:v>90.58833208783179</c:v>
                </c:pt>
                <c:pt idx="6">
                  <c:v>90.47017628267665</c:v>
                </c:pt>
                <c:pt idx="7">
                  <c:v>89.6344971544412</c:v>
                </c:pt>
                <c:pt idx="8">
                  <c:v>89.5839882419228</c:v>
                </c:pt>
                <c:pt idx="9">
                  <c:v>85.751231921199</c:v>
                </c:pt>
                <c:pt idx="10">
                  <c:v>85.71861241771761</c:v>
                </c:pt>
                <c:pt idx="11">
                  <c:v>85.38760777016216</c:v>
                </c:pt>
                <c:pt idx="12">
                  <c:v>81.22007282030926</c:v>
                </c:pt>
                <c:pt idx="13">
                  <c:v>78.89599499122635</c:v>
                </c:pt>
                <c:pt idx="14">
                  <c:v>76.3483874961279</c:v>
                </c:pt>
                <c:pt idx="15">
                  <c:v>76.22064093659642</c:v>
                </c:pt>
                <c:pt idx="16">
                  <c:v>73.2076643143525</c:v>
                </c:pt>
                <c:pt idx="17">
                  <c:v>73.01469871339164</c:v>
                </c:pt>
                <c:pt idx="18">
                  <c:v>72.36659714549876</c:v>
                </c:pt>
                <c:pt idx="19">
                  <c:v>72.27004892241989</c:v>
                </c:pt>
                <c:pt idx="20">
                  <c:v>69.5229638185235</c:v>
                </c:pt>
                <c:pt idx="21">
                  <c:v>69.15124256107808</c:v>
                </c:pt>
                <c:pt idx="22">
                  <c:v>68.41916957492298</c:v>
                </c:pt>
                <c:pt idx="23">
                  <c:v>65.58160181265407</c:v>
                </c:pt>
                <c:pt idx="24">
                  <c:v>63.346076685832806</c:v>
                </c:pt>
                <c:pt idx="25">
                  <c:v>60.20595087512479</c:v>
                </c:pt>
                <c:pt idx="26">
                  <c:v>59.31113367315358</c:v>
                </c:pt>
                <c:pt idx="27">
                  <c:v>57.51547623103961</c:v>
                </c:pt>
                <c:pt idx="28">
                  <c:v>57.23698414876929</c:v>
                </c:pt>
                <c:pt idx="29">
                  <c:v>55.66551019308291</c:v>
                </c:pt>
                <c:pt idx="30">
                  <c:v>54.3220792726397</c:v>
                </c:pt>
                <c:pt idx="31">
                  <c:v>51.95272740735641</c:v>
                </c:pt>
                <c:pt idx="32">
                  <c:v>50.1572651941978</c:v>
                </c:pt>
                <c:pt idx="33">
                  <c:v>47.7826298127767</c:v>
                </c:pt>
                <c:pt idx="34">
                  <c:v>47.63740655183816</c:v>
                </c:pt>
                <c:pt idx="35">
                  <c:v>47.17834248554019</c:v>
                </c:pt>
                <c:pt idx="36">
                  <c:v>45.88539516136543</c:v>
                </c:pt>
                <c:pt idx="37">
                  <c:v>45.70762106536766</c:v>
                </c:pt>
                <c:pt idx="38">
                  <c:v>43.76336954007287</c:v>
                </c:pt>
                <c:pt idx="39">
                  <c:v>40.82137511464022</c:v>
                </c:pt>
                <c:pt idx="40">
                  <c:v>36.81962657430712</c:v>
                </c:pt>
                <c:pt idx="41">
                  <c:v>35.676738694505346</c:v>
                </c:pt>
                <c:pt idx="42">
                  <c:v>35.16515327300844</c:v>
                </c:pt>
                <c:pt idx="43">
                  <c:v>34.83940775221198</c:v>
                </c:pt>
                <c:pt idx="44">
                  <c:v>31.717930750592927</c:v>
                </c:pt>
                <c:pt idx="45">
                  <c:v>30.20944656087193</c:v>
                </c:pt>
                <c:pt idx="46">
                  <c:v>30.167541016222586</c:v>
                </c:pt>
                <c:pt idx="47">
                  <c:v>29.310706386862105</c:v>
                </c:pt>
                <c:pt idx="48">
                  <c:v>26.138447615282463</c:v>
                </c:pt>
                <c:pt idx="49">
                  <c:v>26.113524333355254</c:v>
                </c:pt>
                <c:pt idx="50">
                  <c:v>20.74559720175752</c:v>
                </c:pt>
                <c:pt idx="51">
                  <c:v>18.426288470416335</c:v>
                </c:pt>
                <c:pt idx="52">
                  <c:v>17.955254146225677</c:v>
                </c:pt>
                <c:pt idx="53">
                  <c:v>16.476940101959215</c:v>
                </c:pt>
                <c:pt idx="54">
                  <c:v>10.201794362949126</c:v>
                </c:pt>
                <c:pt idx="55">
                  <c:v>10.19700283975634</c:v>
                </c:pt>
                <c:pt idx="56">
                  <c:v>7.301174301721987</c:v>
                </c:pt>
                <c:pt idx="57">
                  <c:v>6.205124775972112</c:v>
                </c:pt>
                <c:pt idx="58">
                  <c:v>5.846651971736348</c:v>
                </c:pt>
                <c:pt idx="59">
                  <c:v>3.656066059374739</c:v>
                </c:pt>
                <c:pt idx="60">
                  <c:v>2.866326706246054</c:v>
                </c:pt>
                <c:pt idx="61">
                  <c:v>0.5297518809004211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运动损伤骨科</c:v>
                </c:pt>
                <c:pt idx="2">
                  <c:v>肛肠科</c:v>
                </c:pt>
                <c:pt idx="3">
                  <c:v>妇科妇二科合并</c:v>
                </c:pt>
                <c:pt idx="4">
                  <c:v>老年医学科</c:v>
                </c:pt>
                <c:pt idx="5">
                  <c:v>消化内科</c:v>
                </c:pt>
                <c:pt idx="6">
                  <c:v>心病一科</c:v>
                </c:pt>
                <c:pt idx="7">
                  <c:v>脊柱骨科</c:v>
                </c:pt>
                <c:pt idx="8">
                  <c:v>男科</c:v>
                </c:pt>
                <c:pt idx="9">
                  <c:v>风湿病科</c:v>
                </c:pt>
                <c:pt idx="10">
                  <c:v>脑病二科</c:v>
                </c:pt>
                <c:pt idx="11">
                  <c:v>关节骨科</c:v>
                </c:pt>
                <c:pt idx="12">
                  <c:v>脾胃病科</c:v>
                </c:pt>
                <c:pt idx="13">
                  <c:v>耳鼻喉科</c:v>
                </c:pt>
                <c:pt idx="14">
                  <c:v>肾脏内科</c:v>
                </c:pt>
                <c:pt idx="15">
                  <c:v>骨科</c:v>
                </c:pt>
                <c:pt idx="16">
                  <c:v>东区重症医学科</c:v>
                </c:pt>
                <c:pt idx="17">
                  <c:v>东区肾病科</c:v>
                </c:pt>
                <c:pt idx="18">
                  <c:v>妇二科</c:v>
                </c:pt>
                <c:pt idx="19">
                  <c:v>肝胆外科</c:v>
                </c:pt>
                <c:pt idx="20">
                  <c:v>内分泌科</c:v>
                </c:pt>
                <c:pt idx="21">
                  <c:v>脾胃科消化科合并</c:v>
                </c:pt>
                <c:pt idx="22">
                  <c:v>皮肤科</c:v>
                </c:pt>
                <c:pt idx="23">
                  <c:v>创伤骨科</c:v>
                </c:pt>
                <c:pt idx="24">
                  <c:v>乳腺甲状腺外科</c:v>
                </c:pt>
                <c:pt idx="25">
                  <c:v>针灸科</c:v>
                </c:pt>
                <c:pt idx="26">
                  <c:v>妇科</c:v>
                </c:pt>
                <c:pt idx="27">
                  <c:v>小儿推拿科</c:v>
                </c:pt>
                <c:pt idx="28">
                  <c:v>血液科</c:v>
                </c:pt>
                <c:pt idx="29">
                  <c:v>神经内科</c:v>
                </c:pt>
                <c:pt idx="30">
                  <c:v>康复科</c:v>
                </c:pt>
                <c:pt idx="31">
                  <c:v>中医外治中心</c:v>
                </c:pt>
                <c:pt idx="32">
                  <c:v>心病二科</c:v>
                </c:pt>
                <c:pt idx="33">
                  <c:v>身心医学科</c:v>
                </c:pt>
                <c:pt idx="34">
                  <c:v>中医经典科</c:v>
                </c:pt>
                <c:pt idx="35">
                  <c:v>美容皮肤科</c:v>
                </c:pt>
                <c:pt idx="36">
                  <c:v>口腔科</c:v>
                </c:pt>
                <c:pt idx="37">
                  <c:v>神经外科</c:v>
                </c:pt>
                <c:pt idx="38">
                  <c:v>普通外科</c:v>
                </c:pt>
                <c:pt idx="39">
                  <c:v>心病四科</c:v>
                </c:pt>
                <c:pt idx="40">
                  <c:v>重症医学科</c:v>
                </c:pt>
                <c:pt idx="41">
                  <c:v>西区重症医学科</c:v>
                </c:pt>
                <c:pt idx="42">
                  <c:v>眼科</c:v>
                </c:pt>
                <c:pt idx="43">
                  <c:v>产科</c:v>
                </c:pt>
                <c:pt idx="44">
                  <c:v>肾病科</c:v>
                </c:pt>
                <c:pt idx="45">
                  <c:v>医院</c:v>
                </c:pt>
                <c:pt idx="46">
                  <c:v>脑病三科</c:v>
                </c:pt>
                <c:pt idx="47">
                  <c:v>脑病一科</c:v>
                </c:pt>
                <c:pt idx="48">
                  <c:v>周围血管科</c:v>
                </c:pt>
                <c:pt idx="49">
                  <c:v>治未病中心</c:v>
                </c:pt>
                <c:pt idx="50">
                  <c:v>综合内科</c:v>
                </c:pt>
                <c:pt idx="51">
                  <c:v>心病三科</c:v>
                </c:pt>
                <c:pt idx="52">
                  <c:v>小儿骨科</c:v>
                </c:pt>
                <c:pt idx="53">
                  <c:v>推拿科</c:v>
                </c:pt>
                <c:pt idx="54">
                  <c:v>微创骨科</c:v>
                </c:pt>
                <c:pt idx="55">
                  <c:v>心血管内科</c:v>
                </c:pt>
                <c:pt idx="56">
                  <c:v>呼吸内科</c:v>
                </c:pt>
                <c:pt idx="57">
                  <c:v>儿科</c:v>
                </c:pt>
                <c:pt idx="58">
                  <c:v>显微骨科</c:v>
                </c:pt>
                <c:pt idx="59">
                  <c:v>肝病科</c:v>
                </c:pt>
                <c:pt idx="60">
                  <c:v>胸外科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98.49645148143931</c:v>
                </c:pt>
                <c:pt idx="2">
                  <c:v>96.87844333638206</c:v>
                </c:pt>
                <c:pt idx="3">
                  <c:v>96.68175877939917</c:v>
                </c:pt>
                <c:pt idx="4">
                  <c:v>95.28794358124082</c:v>
                </c:pt>
                <c:pt idx="5">
                  <c:v>95.05134719159713</c:v>
                </c:pt>
                <c:pt idx="6">
                  <c:v>89.60855961111268</c:v>
                </c:pt>
                <c:pt idx="7">
                  <c:v>89.25205694418172</c:v>
                </c:pt>
                <c:pt idx="8">
                  <c:v>86.70059206089165</c:v>
                </c:pt>
                <c:pt idx="9">
                  <c:v>85.5256487637215</c:v>
                </c:pt>
                <c:pt idx="10">
                  <c:v>85.3123693415084</c:v>
                </c:pt>
                <c:pt idx="11">
                  <c:v>84.15050223955151</c:v>
                </c:pt>
                <c:pt idx="12">
                  <c:v>83.95139205377414</c:v>
                </c:pt>
                <c:pt idx="13">
                  <c:v>83.3005120454634</c:v>
                </c:pt>
                <c:pt idx="14">
                  <c:v>82.96839999461582</c:v>
                </c:pt>
                <c:pt idx="15">
                  <c:v>80.56273407914988</c:v>
                </c:pt>
                <c:pt idx="16">
                  <c:v>76.08986298354338</c:v>
                </c:pt>
                <c:pt idx="17">
                  <c:v>74.6026228232045</c:v>
                </c:pt>
                <c:pt idx="18">
                  <c:v>72.91545777788076</c:v>
                </c:pt>
                <c:pt idx="19">
                  <c:v>71.65257531301904</c:v>
                </c:pt>
                <c:pt idx="20">
                  <c:v>67.86796478619348</c:v>
                </c:pt>
                <c:pt idx="21">
                  <c:v>64.85943628755498</c:v>
                </c:pt>
                <c:pt idx="22">
                  <c:v>62.76597950581649</c:v>
                </c:pt>
                <c:pt idx="23">
                  <c:v>58.72948433538645</c:v>
                </c:pt>
                <c:pt idx="24">
                  <c:v>57.07938947258046</c:v>
                </c:pt>
                <c:pt idx="25">
                  <c:v>55.89568048881247</c:v>
                </c:pt>
                <c:pt idx="26">
                  <c:v>52.186031322911035</c:v>
                </c:pt>
                <c:pt idx="27">
                  <c:v>51.3044435300224</c:v>
                </c:pt>
                <c:pt idx="28">
                  <c:v>50.10860837526037</c:v>
                </c:pt>
                <c:pt idx="29">
                  <c:v>49.464602448059736</c:v>
                </c:pt>
                <c:pt idx="30">
                  <c:v>47.41351947466865</c:v>
                </c:pt>
                <c:pt idx="31">
                  <c:v>45.78514408620473</c:v>
                </c:pt>
                <c:pt idx="32">
                  <c:v>45.78248123021761</c:v>
                </c:pt>
                <c:pt idx="33">
                  <c:v>45.76677507133697</c:v>
                </c:pt>
                <c:pt idx="34">
                  <c:v>45.449841291676044</c:v>
                </c:pt>
                <c:pt idx="35">
                  <c:v>44.805004119799</c:v>
                </c:pt>
                <c:pt idx="36">
                  <c:v>44.17196833234132</c:v>
                </c:pt>
                <c:pt idx="37">
                  <c:v>43.715009469929804</c:v>
                </c:pt>
                <c:pt idx="38">
                  <c:v>42.80021057770006</c:v>
                </c:pt>
                <c:pt idx="39">
                  <c:v>41.737300467875286</c:v>
                </c:pt>
                <c:pt idx="40">
                  <c:v>41.50525598531198</c:v>
                </c:pt>
                <c:pt idx="41">
                  <c:v>39.43570381848042</c:v>
                </c:pt>
                <c:pt idx="42">
                  <c:v>38.35964439053257</c:v>
                </c:pt>
                <c:pt idx="43">
                  <c:v>37.77346519365162</c:v>
                </c:pt>
                <c:pt idx="44">
                  <c:v>33.00988045514099</c:v>
                </c:pt>
                <c:pt idx="45">
                  <c:v>28.033321081905395</c:v>
                </c:pt>
                <c:pt idx="46">
                  <c:v>25.497124978792137</c:v>
                </c:pt>
                <c:pt idx="47">
                  <c:v>24.199713107789698</c:v>
                </c:pt>
                <c:pt idx="48">
                  <c:v>23.61168669025847</c:v>
                </c:pt>
                <c:pt idx="49">
                  <c:v>22.41148539812345</c:v>
                </c:pt>
                <c:pt idx="50">
                  <c:v>21.693363111559833</c:v>
                </c:pt>
                <c:pt idx="51">
                  <c:v>21.193940589176627</c:v>
                </c:pt>
                <c:pt idx="52">
                  <c:v>17.577869171075307</c:v>
                </c:pt>
                <c:pt idx="53">
                  <c:v>17.37623550411712</c:v>
                </c:pt>
                <c:pt idx="54">
                  <c:v>15.095018321009492</c:v>
                </c:pt>
                <c:pt idx="55">
                  <c:v>13.418540021947923</c:v>
                </c:pt>
                <c:pt idx="56">
                  <c:v>10.508704424903836</c:v>
                </c:pt>
                <c:pt idx="57">
                  <c:v>10.031513220553455</c:v>
                </c:pt>
                <c:pt idx="58">
                  <c:v>9.442438192650803</c:v>
                </c:pt>
                <c:pt idx="59">
                  <c:v>7.823256215197701</c:v>
                </c:pt>
                <c:pt idx="60">
                  <c:v>6.495728891933883</c:v>
                </c:pt>
                <c:pt idx="61">
                  <c:v>1.7966312589783868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肾脏内科</c:v>
                </c:pt>
                <c:pt idx="2">
                  <c:v>妇二科</c:v>
                </c:pt>
                <c:pt idx="3">
                  <c:v>儿科</c:v>
                </c:pt>
                <c:pt idx="4">
                  <c:v>显微骨科</c:v>
                </c:pt>
                <c:pt idx="5">
                  <c:v>西区重症医学科</c:v>
                </c:pt>
                <c:pt idx="6">
                  <c:v>男科</c:v>
                </c:pt>
                <c:pt idx="7">
                  <c:v>皮肤科</c:v>
                </c:pt>
                <c:pt idx="8">
                  <c:v>微创骨科</c:v>
                </c:pt>
                <c:pt idx="9">
                  <c:v>治未病中心</c:v>
                </c:pt>
                <c:pt idx="10">
                  <c:v>风湿病科</c:v>
                </c:pt>
                <c:pt idx="11">
                  <c:v>脾胃科消化科合并</c:v>
                </c:pt>
                <c:pt idx="12">
                  <c:v>重症医学科</c:v>
                </c:pt>
                <c:pt idx="13">
                  <c:v>肾病科</c:v>
                </c:pt>
                <c:pt idx="14">
                  <c:v>运动损伤骨科</c:v>
                </c:pt>
                <c:pt idx="15">
                  <c:v>肛肠科</c:v>
                </c:pt>
                <c:pt idx="16">
                  <c:v>肝病科</c:v>
                </c:pt>
                <c:pt idx="17">
                  <c:v>普通外科</c:v>
                </c:pt>
                <c:pt idx="18">
                  <c:v>关节骨科</c:v>
                </c:pt>
                <c:pt idx="19">
                  <c:v>脑病二科</c:v>
                </c:pt>
                <c:pt idx="20">
                  <c:v>医院</c:v>
                </c:pt>
                <c:pt idx="21">
                  <c:v>针灸科</c:v>
                </c:pt>
                <c:pt idx="22">
                  <c:v>耳鼻喉科</c:v>
                </c:pt>
                <c:pt idx="23">
                  <c:v>肝胆外科</c:v>
                </c:pt>
                <c:pt idx="24">
                  <c:v>肿瘤内科</c:v>
                </c:pt>
                <c:pt idx="25">
                  <c:v>中医外治中心</c:v>
                </c:pt>
                <c:pt idx="26">
                  <c:v>妇科妇二科合并</c:v>
                </c:pt>
                <c:pt idx="27">
                  <c:v>脊柱骨科</c:v>
                </c:pt>
                <c:pt idx="28">
                  <c:v>身心医学科</c:v>
                </c:pt>
                <c:pt idx="29">
                  <c:v>小儿推拿科</c:v>
                </c:pt>
                <c:pt idx="30">
                  <c:v>内分泌科</c:v>
                </c:pt>
                <c:pt idx="31">
                  <c:v>心病二科</c:v>
                </c:pt>
                <c:pt idx="32">
                  <c:v>心病四科</c:v>
                </c:pt>
                <c:pt idx="33">
                  <c:v>呼吸内科</c:v>
                </c:pt>
                <c:pt idx="34">
                  <c:v>胸外科</c:v>
                </c:pt>
                <c:pt idx="35">
                  <c:v>乳腺甲状腺外科</c:v>
                </c:pt>
                <c:pt idx="36">
                  <c:v>老年医学科</c:v>
                </c:pt>
                <c:pt idx="37">
                  <c:v>心血管内科</c:v>
                </c:pt>
                <c:pt idx="38">
                  <c:v>口腔科</c:v>
                </c:pt>
                <c:pt idx="39">
                  <c:v>消化内科</c:v>
                </c:pt>
                <c:pt idx="40">
                  <c:v>康复科</c:v>
                </c:pt>
                <c:pt idx="41">
                  <c:v>脑病三科</c:v>
                </c:pt>
                <c:pt idx="42">
                  <c:v>神经外科</c:v>
                </c:pt>
                <c:pt idx="43">
                  <c:v>脾胃病科</c:v>
                </c:pt>
                <c:pt idx="44">
                  <c:v>推拿科</c:v>
                </c:pt>
                <c:pt idx="45">
                  <c:v>脑病一科</c:v>
                </c:pt>
                <c:pt idx="46">
                  <c:v>美容皮肤科</c:v>
                </c:pt>
                <c:pt idx="47">
                  <c:v>神经内科</c:v>
                </c:pt>
                <c:pt idx="48">
                  <c:v>妇科</c:v>
                </c:pt>
                <c:pt idx="49">
                  <c:v>心病一科</c:v>
                </c:pt>
                <c:pt idx="50">
                  <c:v>东区重症医学科</c:v>
                </c:pt>
                <c:pt idx="51">
                  <c:v>产科</c:v>
                </c:pt>
                <c:pt idx="52">
                  <c:v>眼科</c:v>
                </c:pt>
                <c:pt idx="53">
                  <c:v>血液科</c:v>
                </c:pt>
                <c:pt idx="54">
                  <c:v>心病三科</c:v>
                </c:pt>
                <c:pt idx="55">
                  <c:v>东区肾病科</c:v>
                </c:pt>
                <c:pt idx="56">
                  <c:v>中医经典科</c:v>
                </c:pt>
                <c:pt idx="57">
                  <c:v>小儿骨科</c:v>
                </c:pt>
                <c:pt idx="58">
                  <c:v>骨科</c:v>
                </c:pt>
                <c:pt idx="59">
                  <c:v>创伤骨科</c:v>
                </c:pt>
                <c:pt idx="60">
                  <c:v>泌尿外科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98.95989347522934</c:v>
                </c:pt>
                <c:pt idx="2">
                  <c:v>98.65260922037346</c:v>
                </c:pt>
                <c:pt idx="3">
                  <c:v>98.55272474104669</c:v>
                </c:pt>
                <c:pt idx="4">
                  <c:v>97.6379081620725</c:v>
                </c:pt>
                <c:pt idx="5">
                  <c:v>96.44312534308682</c:v>
                </c:pt>
                <c:pt idx="6">
                  <c:v>91.12182120020918</c:v>
                </c:pt>
                <c:pt idx="7">
                  <c:v>90.91247859183872</c:v>
                </c:pt>
                <c:pt idx="8">
                  <c:v>89.06529156352136</c:v>
                </c:pt>
                <c:pt idx="9">
                  <c:v>88.32568954931658</c:v>
                </c:pt>
                <c:pt idx="10">
                  <c:v>87.76292593413848</c:v>
                </c:pt>
                <c:pt idx="11">
                  <c:v>85.05857449982153</c:v>
                </c:pt>
                <c:pt idx="12">
                  <c:v>81.17651601251521</c:v>
                </c:pt>
                <c:pt idx="13">
                  <c:v>80.97836744342851</c:v>
                </c:pt>
                <c:pt idx="14">
                  <c:v>80.64924237983985</c:v>
                </c:pt>
                <c:pt idx="15">
                  <c:v>80.30109575908848</c:v>
                </c:pt>
                <c:pt idx="16">
                  <c:v>78.34736034227738</c:v>
                </c:pt>
                <c:pt idx="17">
                  <c:v>75.14632828911147</c:v>
                </c:pt>
                <c:pt idx="18">
                  <c:v>73.97366213678002</c:v>
                </c:pt>
                <c:pt idx="19">
                  <c:v>70.7950450017244</c:v>
                </c:pt>
                <c:pt idx="20">
                  <c:v>69.24530475118445</c:v>
                </c:pt>
                <c:pt idx="21">
                  <c:v>66.2077989695435</c:v>
                </c:pt>
                <c:pt idx="22">
                  <c:v>65.22220660230171</c:v>
                </c:pt>
                <c:pt idx="23">
                  <c:v>64.58497961941772</c:v>
                </c:pt>
                <c:pt idx="24">
                  <c:v>63.70679696995884</c:v>
                </c:pt>
                <c:pt idx="25">
                  <c:v>62.29650812006912</c:v>
                </c:pt>
                <c:pt idx="26">
                  <c:v>62.08037771687988</c:v>
                </c:pt>
                <c:pt idx="27">
                  <c:v>59.25347925303778</c:v>
                </c:pt>
                <c:pt idx="28">
                  <c:v>55.79387293622298</c:v>
                </c:pt>
                <c:pt idx="29">
                  <c:v>53.29081852937435</c:v>
                </c:pt>
                <c:pt idx="30">
                  <c:v>51.41654570040536</c:v>
                </c:pt>
                <c:pt idx="31">
                  <c:v>50.39778700905136</c:v>
                </c:pt>
                <c:pt idx="32">
                  <c:v>47.767697568093325</c:v>
                </c:pt>
                <c:pt idx="33">
                  <c:v>47.202529698054086</c:v>
                </c:pt>
                <c:pt idx="34">
                  <c:v>47.00219873774125</c:v>
                </c:pt>
                <c:pt idx="35">
                  <c:v>45.17055508017884</c:v>
                </c:pt>
                <c:pt idx="36">
                  <c:v>43.811068751002</c:v>
                </c:pt>
                <c:pt idx="37">
                  <c:v>43.280405115179306</c:v>
                </c:pt>
                <c:pt idx="38">
                  <c:v>40.06577697955197</c:v>
                </c:pt>
                <c:pt idx="39">
                  <c:v>40.042662077287794</c:v>
                </c:pt>
                <c:pt idx="40">
                  <c:v>38.14580715084807</c:v>
                </c:pt>
                <c:pt idx="41">
                  <c:v>36.23814391288252</c:v>
                </c:pt>
                <c:pt idx="42">
                  <c:v>32.460581431877735</c:v>
                </c:pt>
                <c:pt idx="43">
                  <c:v>31.048762179102212</c:v>
                </c:pt>
                <c:pt idx="44">
                  <c:v>30.904334692093926</c:v>
                </c:pt>
                <c:pt idx="45">
                  <c:v>30.06621027949763</c:v>
                </c:pt>
                <c:pt idx="46">
                  <c:v>24.03616062894667</c:v>
                </c:pt>
                <c:pt idx="47">
                  <c:v>22.12247820748403</c:v>
                </c:pt>
                <c:pt idx="48">
                  <c:v>19.669647571936135</c:v>
                </c:pt>
                <c:pt idx="49">
                  <c:v>18.94022180556268</c:v>
                </c:pt>
                <c:pt idx="50">
                  <c:v>18.843687852144797</c:v>
                </c:pt>
                <c:pt idx="51">
                  <c:v>16.897994047518516</c:v>
                </c:pt>
                <c:pt idx="52">
                  <c:v>15.915965824511902</c:v>
                </c:pt>
                <c:pt idx="53">
                  <c:v>15.855853644463956</c:v>
                </c:pt>
                <c:pt idx="54">
                  <c:v>10.383112402648814</c:v>
                </c:pt>
                <c:pt idx="55">
                  <c:v>9.667644494750261</c:v>
                </c:pt>
                <c:pt idx="56">
                  <c:v>7.916377824825325</c:v>
                </c:pt>
                <c:pt idx="57">
                  <c:v>6.413916993209618</c:v>
                </c:pt>
                <c:pt idx="58">
                  <c:v>5.52088046083036</c:v>
                </c:pt>
                <c:pt idx="59">
                  <c:v>4.788842242537387</c:v>
                </c:pt>
                <c:pt idx="60">
                  <c:v>2.8434650752883375</c:v>
                </c:pt>
                <c:pt idx="61">
                  <c:v>2.125038886281979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老年医学科</c:v>
                </c:pt>
                <c:pt idx="2">
                  <c:v>心病四科</c:v>
                </c:pt>
                <c:pt idx="3">
                  <c:v>显微骨科</c:v>
                </c:pt>
                <c:pt idx="4">
                  <c:v>神经外科</c:v>
                </c:pt>
                <c:pt idx="5">
                  <c:v>肝胆外科</c:v>
                </c:pt>
                <c:pt idx="6">
                  <c:v>肝病科</c:v>
                </c:pt>
                <c:pt idx="7">
                  <c:v>小儿骨科</c:v>
                </c:pt>
                <c:pt idx="8">
                  <c:v>针灸科</c:v>
                </c:pt>
                <c:pt idx="9">
                  <c:v>心血管内科</c:v>
                </c:pt>
                <c:pt idx="10">
                  <c:v>骨科</c:v>
                </c:pt>
                <c:pt idx="11">
                  <c:v>儿科</c:v>
                </c:pt>
                <c:pt idx="12">
                  <c:v>关节骨科</c:v>
                </c:pt>
                <c:pt idx="13">
                  <c:v>小儿推拿科</c:v>
                </c:pt>
                <c:pt idx="14">
                  <c:v>妇科妇二科合并</c:v>
                </c:pt>
                <c:pt idx="15">
                  <c:v>中医外治中心</c:v>
                </c:pt>
                <c:pt idx="16">
                  <c:v>心病三科</c:v>
                </c:pt>
                <c:pt idx="17">
                  <c:v>东区重症医学科</c:v>
                </c:pt>
                <c:pt idx="18">
                  <c:v>微创骨科</c:v>
                </c:pt>
                <c:pt idx="19">
                  <c:v>西区重症医学科</c:v>
                </c:pt>
                <c:pt idx="20">
                  <c:v>脾胃病科</c:v>
                </c:pt>
                <c:pt idx="21">
                  <c:v>男科</c:v>
                </c:pt>
                <c:pt idx="22">
                  <c:v>创伤骨科</c:v>
                </c:pt>
                <c:pt idx="23">
                  <c:v>中医经典科</c:v>
                </c:pt>
                <c:pt idx="24">
                  <c:v>肾病科</c:v>
                </c:pt>
                <c:pt idx="25">
                  <c:v>内分泌科</c:v>
                </c:pt>
                <c:pt idx="26">
                  <c:v>肿瘤内科</c:v>
                </c:pt>
                <c:pt idx="27">
                  <c:v>推拿科</c:v>
                </c:pt>
                <c:pt idx="28">
                  <c:v>呼吸内科</c:v>
                </c:pt>
                <c:pt idx="29">
                  <c:v>综合内科</c:v>
                </c:pt>
                <c:pt idx="30">
                  <c:v>心病二科</c:v>
                </c:pt>
                <c:pt idx="31">
                  <c:v>胸外科</c:v>
                </c:pt>
                <c:pt idx="32">
                  <c:v>皮肤科</c:v>
                </c:pt>
                <c:pt idx="33">
                  <c:v>美容皮肤科</c:v>
                </c:pt>
                <c:pt idx="34">
                  <c:v>脑病二科</c:v>
                </c:pt>
                <c:pt idx="35">
                  <c:v>妇二科</c:v>
                </c:pt>
                <c:pt idx="36">
                  <c:v>医院</c:v>
                </c:pt>
                <c:pt idx="37">
                  <c:v>脾胃科消化科合并</c:v>
                </c:pt>
                <c:pt idx="38">
                  <c:v>身心医学科</c:v>
                </c:pt>
                <c:pt idx="39">
                  <c:v>风湿病科</c:v>
                </c:pt>
                <c:pt idx="40">
                  <c:v>神经内科</c:v>
                </c:pt>
                <c:pt idx="41">
                  <c:v>东区肾病科</c:v>
                </c:pt>
                <c:pt idx="42">
                  <c:v>康复科</c:v>
                </c:pt>
                <c:pt idx="43">
                  <c:v>泌尿外科</c:v>
                </c:pt>
                <c:pt idx="44">
                  <c:v>周围血管科</c:v>
                </c:pt>
                <c:pt idx="45">
                  <c:v>治未病中心</c:v>
                </c:pt>
                <c:pt idx="46">
                  <c:v>口腔科</c:v>
                </c:pt>
                <c:pt idx="47">
                  <c:v>肾脏内科</c:v>
                </c:pt>
                <c:pt idx="48">
                  <c:v>血液科</c:v>
                </c:pt>
                <c:pt idx="49">
                  <c:v>妇科</c:v>
                </c:pt>
                <c:pt idx="50">
                  <c:v>脊柱骨科</c:v>
                </c:pt>
                <c:pt idx="51">
                  <c:v>重症医学科</c:v>
                </c:pt>
                <c:pt idx="52">
                  <c:v>脑病一科</c:v>
                </c:pt>
                <c:pt idx="53">
                  <c:v>运动损伤骨科</c:v>
                </c:pt>
                <c:pt idx="54">
                  <c:v>眼科</c:v>
                </c:pt>
                <c:pt idx="55">
                  <c:v>产科</c:v>
                </c:pt>
                <c:pt idx="56">
                  <c:v>普通外科</c:v>
                </c:pt>
                <c:pt idx="57">
                  <c:v>消化内科</c:v>
                </c:pt>
                <c:pt idx="58">
                  <c:v>耳鼻喉科</c:v>
                </c:pt>
                <c:pt idx="59">
                  <c:v>肛肠科</c:v>
                </c:pt>
                <c:pt idx="60">
                  <c:v>乳腺甲状腺外科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97.38478618055204</c:v>
                </c:pt>
                <c:pt idx="2">
                  <c:v>95.03902721591348</c:v>
                </c:pt>
                <c:pt idx="3">
                  <c:v>94.84538886170886</c:v>
                </c:pt>
                <c:pt idx="4">
                  <c:v>92.69916987735499</c:v>
                </c:pt>
                <c:pt idx="5">
                  <c:v>92.56073057131329</c:v>
                </c:pt>
                <c:pt idx="6">
                  <c:v>88.47530081914479</c:v>
                </c:pt>
                <c:pt idx="7">
                  <c:v>88.31191629003884</c:v>
                </c:pt>
                <c:pt idx="8">
                  <c:v>86.09457683814365</c:v>
                </c:pt>
                <c:pt idx="9">
                  <c:v>85.6561415576497</c:v>
                </c:pt>
                <c:pt idx="10">
                  <c:v>84.39527432236464</c:v>
                </c:pt>
                <c:pt idx="11">
                  <c:v>82.94413712225327</c:v>
                </c:pt>
                <c:pt idx="12">
                  <c:v>81.46784326240345</c:v>
                </c:pt>
                <c:pt idx="13">
                  <c:v>79.7734459604854</c:v>
                </c:pt>
                <c:pt idx="14">
                  <c:v>79.12749500976456</c:v>
                </c:pt>
                <c:pt idx="15">
                  <c:v>77.89690443308379</c:v>
                </c:pt>
                <c:pt idx="16">
                  <c:v>76.83912220645952</c:v>
                </c:pt>
                <c:pt idx="17">
                  <c:v>76.80185036688653</c:v>
                </c:pt>
                <c:pt idx="18">
                  <c:v>75.8187331181752</c:v>
                </c:pt>
                <c:pt idx="19">
                  <c:v>71.6503741413106</c:v>
                </c:pt>
                <c:pt idx="20">
                  <c:v>71.40119155784198</c:v>
                </c:pt>
                <c:pt idx="21">
                  <c:v>71.05598580004768</c:v>
                </c:pt>
                <c:pt idx="22">
                  <c:v>70.97148143114123</c:v>
                </c:pt>
                <c:pt idx="23">
                  <c:v>70.6617245047089</c:v>
                </c:pt>
                <c:pt idx="24">
                  <c:v>70.51098725646551</c:v>
                </c:pt>
                <c:pt idx="25">
                  <c:v>69.10603929141928</c:v>
                </c:pt>
                <c:pt idx="26">
                  <c:v>65.51813332828249</c:v>
                </c:pt>
                <c:pt idx="27">
                  <c:v>65.36674519190353</c:v>
                </c:pt>
                <c:pt idx="28">
                  <c:v>63.849765251367636</c:v>
                </c:pt>
                <c:pt idx="29">
                  <c:v>62.3769148781081</c:v>
                </c:pt>
                <c:pt idx="30">
                  <c:v>60.67058297006289</c:v>
                </c:pt>
                <c:pt idx="31">
                  <c:v>57.566811512992295</c:v>
                </c:pt>
                <c:pt idx="32">
                  <c:v>56.64676053954393</c:v>
                </c:pt>
                <c:pt idx="33">
                  <c:v>54.88503877654416</c:v>
                </c:pt>
                <c:pt idx="34">
                  <c:v>53.77710652902209</c:v>
                </c:pt>
                <c:pt idx="35">
                  <c:v>52.85807983573804</c:v>
                </c:pt>
                <c:pt idx="36">
                  <c:v>51.53346676242832</c:v>
                </c:pt>
                <c:pt idx="37">
                  <c:v>51.32680858207792</c:v>
                </c:pt>
                <c:pt idx="38">
                  <c:v>50.835098423378746</c:v>
                </c:pt>
                <c:pt idx="39">
                  <c:v>50.534321794302905</c:v>
                </c:pt>
                <c:pt idx="40">
                  <c:v>48.571829341996015</c:v>
                </c:pt>
                <c:pt idx="41">
                  <c:v>43.338673819991</c:v>
                </c:pt>
                <c:pt idx="42">
                  <c:v>41.80188387092666</c:v>
                </c:pt>
                <c:pt idx="43">
                  <c:v>34.88798566182834</c:v>
                </c:pt>
                <c:pt idx="44">
                  <c:v>34.44123654139793</c:v>
                </c:pt>
                <c:pt idx="45">
                  <c:v>30.861485620463196</c:v>
                </c:pt>
                <c:pt idx="46">
                  <c:v>29.516017128929494</c:v>
                </c:pt>
                <c:pt idx="47">
                  <c:v>27.399555444396096</c:v>
                </c:pt>
                <c:pt idx="48">
                  <c:v>24.395791906557555</c:v>
                </c:pt>
                <c:pt idx="49">
                  <c:v>22.553180112299795</c:v>
                </c:pt>
                <c:pt idx="50">
                  <c:v>22.198393281913425</c:v>
                </c:pt>
                <c:pt idx="51">
                  <c:v>21.80524342105723</c:v>
                </c:pt>
                <c:pt idx="52">
                  <c:v>20.818186317323615</c:v>
                </c:pt>
                <c:pt idx="53">
                  <c:v>18.8505743713377</c:v>
                </c:pt>
                <c:pt idx="54">
                  <c:v>15.258303890491689</c:v>
                </c:pt>
                <c:pt idx="55">
                  <c:v>14.916904992234167</c:v>
                </c:pt>
                <c:pt idx="56">
                  <c:v>8.158281250020872</c:v>
                </c:pt>
                <c:pt idx="57">
                  <c:v>7.998609419461859</c:v>
                </c:pt>
                <c:pt idx="58">
                  <c:v>1.7458408219203043</c:v>
                </c:pt>
                <c:pt idx="59">
                  <c:v>1.3587591022127463</c:v>
                </c:pt>
                <c:pt idx="60">
                  <c:v>1.3466260511517332</c:v>
                </c:pt>
                <c:pt idx="61">
                  <c:v>1.0406264819889082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脾胃科消化科合并</c:v>
                </c:pt>
                <c:pt idx="2">
                  <c:v>风湿病科</c:v>
                </c:pt>
                <c:pt idx="3">
                  <c:v>神经外科</c:v>
                </c:pt>
                <c:pt idx="4">
                  <c:v>心病二科</c:v>
                </c:pt>
                <c:pt idx="5">
                  <c:v>康复科</c:v>
                </c:pt>
                <c:pt idx="6">
                  <c:v>老年医学科</c:v>
                </c:pt>
                <c:pt idx="7">
                  <c:v>儿科</c:v>
                </c:pt>
                <c:pt idx="8">
                  <c:v>乳腺甲状腺外科</c:v>
                </c:pt>
                <c:pt idx="9">
                  <c:v>运动损伤骨科</c:v>
                </c:pt>
                <c:pt idx="10">
                  <c:v>呼吸内科</c:v>
                </c:pt>
                <c:pt idx="11">
                  <c:v>重症医学科</c:v>
                </c:pt>
                <c:pt idx="12">
                  <c:v>妇二科</c:v>
                </c:pt>
                <c:pt idx="13">
                  <c:v>神经内科</c:v>
                </c:pt>
                <c:pt idx="14">
                  <c:v>口腔科</c:v>
                </c:pt>
                <c:pt idx="15">
                  <c:v>肾病科</c:v>
                </c:pt>
                <c:pt idx="16">
                  <c:v>脑病一科</c:v>
                </c:pt>
                <c:pt idx="17">
                  <c:v>脑病三科</c:v>
                </c:pt>
                <c:pt idx="18">
                  <c:v>东区重症医学科</c:v>
                </c:pt>
                <c:pt idx="19">
                  <c:v>美容皮肤科</c:v>
                </c:pt>
                <c:pt idx="20">
                  <c:v>男科</c:v>
                </c:pt>
                <c:pt idx="21">
                  <c:v>心病四科</c:v>
                </c:pt>
                <c:pt idx="22">
                  <c:v>显微骨科</c:v>
                </c:pt>
                <c:pt idx="23">
                  <c:v>肝病科</c:v>
                </c:pt>
                <c:pt idx="24">
                  <c:v>周围血管科</c:v>
                </c:pt>
                <c:pt idx="25">
                  <c:v>脑病二科</c:v>
                </c:pt>
                <c:pt idx="26">
                  <c:v>妇科</c:v>
                </c:pt>
                <c:pt idx="27">
                  <c:v>中医经典科</c:v>
                </c:pt>
                <c:pt idx="28">
                  <c:v>小儿推拿科</c:v>
                </c:pt>
                <c:pt idx="29">
                  <c:v>心血管内科</c:v>
                </c:pt>
                <c:pt idx="30">
                  <c:v>泌尿外科</c:v>
                </c:pt>
                <c:pt idx="31">
                  <c:v>骨科</c:v>
                </c:pt>
                <c:pt idx="32">
                  <c:v>推拿科</c:v>
                </c:pt>
                <c:pt idx="33">
                  <c:v>普通外科</c:v>
                </c:pt>
                <c:pt idx="34">
                  <c:v>耳鼻喉科</c:v>
                </c:pt>
                <c:pt idx="35">
                  <c:v>胸外科</c:v>
                </c:pt>
                <c:pt idx="36">
                  <c:v>心病三科</c:v>
                </c:pt>
                <c:pt idx="37">
                  <c:v>东区肾病科</c:v>
                </c:pt>
                <c:pt idx="38">
                  <c:v>治未病中心</c:v>
                </c:pt>
                <c:pt idx="39">
                  <c:v>微创骨科</c:v>
                </c:pt>
                <c:pt idx="40">
                  <c:v>肿瘤内科</c:v>
                </c:pt>
                <c:pt idx="41">
                  <c:v>血液科</c:v>
                </c:pt>
                <c:pt idx="42">
                  <c:v>肾脏内科</c:v>
                </c:pt>
                <c:pt idx="43">
                  <c:v>脊柱骨科</c:v>
                </c:pt>
                <c:pt idx="44">
                  <c:v>心病一科</c:v>
                </c:pt>
                <c:pt idx="45">
                  <c:v>中医外治中心</c:v>
                </c:pt>
                <c:pt idx="46">
                  <c:v>眼科</c:v>
                </c:pt>
                <c:pt idx="47">
                  <c:v>身心医学科</c:v>
                </c:pt>
                <c:pt idx="48">
                  <c:v>内分泌科</c:v>
                </c:pt>
                <c:pt idx="49">
                  <c:v>脾胃病科</c:v>
                </c:pt>
                <c:pt idx="50">
                  <c:v>妇科妇二科合并</c:v>
                </c:pt>
                <c:pt idx="51">
                  <c:v>关节骨科</c:v>
                </c:pt>
                <c:pt idx="52">
                  <c:v>小儿骨科</c:v>
                </c:pt>
                <c:pt idx="53">
                  <c:v>创伤骨科</c:v>
                </c:pt>
                <c:pt idx="54">
                  <c:v>综合内科</c:v>
                </c:pt>
                <c:pt idx="55">
                  <c:v>肛肠科</c:v>
                </c:pt>
                <c:pt idx="56">
                  <c:v>产科</c:v>
                </c:pt>
                <c:pt idx="57">
                  <c:v>皮肤科</c:v>
                </c:pt>
                <c:pt idx="58">
                  <c:v>针灸科</c:v>
                </c:pt>
                <c:pt idx="59">
                  <c:v>西区重症医学科</c:v>
                </c:pt>
                <c:pt idx="60">
                  <c:v>肝胆外科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99.40557506194668</c:v>
                </c:pt>
                <c:pt idx="1">
                  <c:v>95.76939956214741</c:v>
                </c:pt>
                <c:pt idx="2">
                  <c:v>94.70666316501722</c:v>
                </c:pt>
                <c:pt idx="3">
                  <c:v>94.49495891009123</c:v>
                </c:pt>
                <c:pt idx="4">
                  <c:v>92.61647604067701</c:v>
                </c:pt>
                <c:pt idx="5">
                  <c:v>91.35106912870381</c:v>
                </c:pt>
                <c:pt idx="6">
                  <c:v>89.62135870051866</c:v>
                </c:pt>
                <c:pt idx="7">
                  <c:v>86.86315641070115</c:v>
                </c:pt>
                <c:pt idx="8">
                  <c:v>84.75226619505294</c:v>
                </c:pt>
                <c:pt idx="9">
                  <c:v>83.41072329507024</c:v>
                </c:pt>
                <c:pt idx="10">
                  <c:v>77.23275189611611</c:v>
                </c:pt>
                <c:pt idx="11">
                  <c:v>75.82234613369559</c:v>
                </c:pt>
                <c:pt idx="12">
                  <c:v>75.78585891505911</c:v>
                </c:pt>
                <c:pt idx="13">
                  <c:v>73.73849333281998</c:v>
                </c:pt>
                <c:pt idx="14">
                  <c:v>72.35894042391051</c:v>
                </c:pt>
                <c:pt idx="15">
                  <c:v>72.21374055907854</c:v>
                </c:pt>
                <c:pt idx="16">
                  <c:v>71.44989306108818</c:v>
                </c:pt>
                <c:pt idx="17">
                  <c:v>70.42874662607062</c:v>
                </c:pt>
                <c:pt idx="18">
                  <c:v>68.80288202792548</c:v>
                </c:pt>
                <c:pt idx="19">
                  <c:v>68.60809120255797</c:v>
                </c:pt>
                <c:pt idx="20">
                  <c:v>65.7935569265957</c:v>
                </c:pt>
                <c:pt idx="21">
                  <c:v>64.13759177853058</c:v>
                </c:pt>
                <c:pt idx="22">
                  <c:v>63.21729344486502</c:v>
                </c:pt>
                <c:pt idx="23">
                  <c:v>60.28956253640225</c:v>
                </c:pt>
                <c:pt idx="24">
                  <c:v>59.40014024230318</c:v>
                </c:pt>
                <c:pt idx="25">
                  <c:v>58.324533560646245</c:v>
                </c:pt>
                <c:pt idx="26">
                  <c:v>57.418811187166874</c:v>
                </c:pt>
                <c:pt idx="27">
                  <c:v>56.81286498724487</c:v>
                </c:pt>
                <c:pt idx="28">
                  <c:v>54.44789017867724</c:v>
                </c:pt>
                <c:pt idx="29">
                  <c:v>52.42860792548605</c:v>
                </c:pt>
                <c:pt idx="30">
                  <c:v>51.29468422859211</c:v>
                </c:pt>
                <c:pt idx="31">
                  <c:v>50.26030850979755</c:v>
                </c:pt>
                <c:pt idx="32">
                  <c:v>50.09161656785024</c:v>
                </c:pt>
                <c:pt idx="33">
                  <c:v>49.20845375372058</c:v>
                </c:pt>
                <c:pt idx="34">
                  <c:v>48.35530124937761</c:v>
                </c:pt>
                <c:pt idx="35">
                  <c:v>47.08305012310585</c:v>
                </c:pt>
                <c:pt idx="36">
                  <c:v>46.88008962396728</c:v>
                </c:pt>
                <c:pt idx="37">
                  <c:v>46.53186590634078</c:v>
                </c:pt>
                <c:pt idx="38">
                  <c:v>44.43577068661821</c:v>
                </c:pt>
                <c:pt idx="39">
                  <c:v>43.51203261027954</c:v>
                </c:pt>
                <c:pt idx="40">
                  <c:v>42.63483382382604</c:v>
                </c:pt>
                <c:pt idx="41">
                  <c:v>41.19512530676441</c:v>
                </c:pt>
                <c:pt idx="42">
                  <c:v>40.4539346527319</c:v>
                </c:pt>
                <c:pt idx="43">
                  <c:v>40.261355323309054</c:v>
                </c:pt>
                <c:pt idx="44">
                  <c:v>36.817337290767526</c:v>
                </c:pt>
                <c:pt idx="45">
                  <c:v>30.862766605090265</c:v>
                </c:pt>
                <c:pt idx="46">
                  <c:v>26.32559382107269</c:v>
                </c:pt>
                <c:pt idx="47">
                  <c:v>26.29654713898084</c:v>
                </c:pt>
                <c:pt idx="48">
                  <c:v>25.463766770366412</c:v>
                </c:pt>
                <c:pt idx="49">
                  <c:v>25.292199465503206</c:v>
                </c:pt>
                <c:pt idx="50">
                  <c:v>24.16446073889191</c:v>
                </c:pt>
                <c:pt idx="51">
                  <c:v>22.659190098686643</c:v>
                </c:pt>
                <c:pt idx="52">
                  <c:v>21.562825134193766</c:v>
                </c:pt>
                <c:pt idx="53">
                  <c:v>18.91911668829167</c:v>
                </c:pt>
                <c:pt idx="54">
                  <c:v>15.882441950938798</c:v>
                </c:pt>
                <c:pt idx="55">
                  <c:v>15.57525509485027</c:v>
                </c:pt>
                <c:pt idx="56">
                  <c:v>15.40992638504688</c:v>
                </c:pt>
                <c:pt idx="57">
                  <c:v>13.30280642756605</c:v>
                </c:pt>
                <c:pt idx="58">
                  <c:v>11.299891508918192</c:v>
                </c:pt>
                <c:pt idx="59">
                  <c:v>9.605464771089945</c:v>
                </c:pt>
                <c:pt idx="60">
                  <c:v>5.264506725676932</c:v>
                </c:pt>
                <c:pt idx="61">
                  <c:v>5.150600488812662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妇科</c:v>
                </c:pt>
                <c:pt idx="2">
                  <c:v>口腔科</c:v>
                </c:pt>
                <c:pt idx="3">
                  <c:v>神经外科</c:v>
                </c:pt>
                <c:pt idx="4">
                  <c:v>乳腺甲状腺外科</c:v>
                </c:pt>
                <c:pt idx="5">
                  <c:v>风湿病科</c:v>
                </c:pt>
                <c:pt idx="6">
                  <c:v>普通外科</c:v>
                </c:pt>
                <c:pt idx="7">
                  <c:v>创伤骨科</c:v>
                </c:pt>
                <c:pt idx="8">
                  <c:v>老年医学科</c:v>
                </c:pt>
                <c:pt idx="9">
                  <c:v>针灸科</c:v>
                </c:pt>
                <c:pt idx="10">
                  <c:v>血液科</c:v>
                </c:pt>
                <c:pt idx="11">
                  <c:v>肝病科</c:v>
                </c:pt>
                <c:pt idx="12">
                  <c:v>治未病中心</c:v>
                </c:pt>
                <c:pt idx="13">
                  <c:v>肾脏内科</c:v>
                </c:pt>
                <c:pt idx="14">
                  <c:v>泌尿外科</c:v>
                </c:pt>
                <c:pt idx="15">
                  <c:v>推拿科</c:v>
                </c:pt>
                <c:pt idx="16">
                  <c:v>妇二科</c:v>
                </c:pt>
                <c:pt idx="17">
                  <c:v>东区肾病科</c:v>
                </c:pt>
                <c:pt idx="18">
                  <c:v>骨科</c:v>
                </c:pt>
                <c:pt idx="19">
                  <c:v>心血管内科</c:v>
                </c:pt>
                <c:pt idx="20">
                  <c:v>小儿推拿科</c:v>
                </c:pt>
                <c:pt idx="21">
                  <c:v>产科</c:v>
                </c:pt>
                <c:pt idx="22">
                  <c:v>胸外科</c:v>
                </c:pt>
                <c:pt idx="23">
                  <c:v>脾胃科消化科合并</c:v>
                </c:pt>
                <c:pt idx="24">
                  <c:v>重症医学科</c:v>
                </c:pt>
                <c:pt idx="25">
                  <c:v>皮肤科</c:v>
                </c:pt>
                <c:pt idx="26">
                  <c:v>肝胆外科</c:v>
                </c:pt>
                <c:pt idx="27">
                  <c:v>关节骨科</c:v>
                </c:pt>
                <c:pt idx="28">
                  <c:v>脾胃病科</c:v>
                </c:pt>
                <c:pt idx="29">
                  <c:v>肛肠科</c:v>
                </c:pt>
                <c:pt idx="30">
                  <c:v>内分泌科</c:v>
                </c:pt>
                <c:pt idx="31">
                  <c:v>微创骨科</c:v>
                </c:pt>
                <c:pt idx="32">
                  <c:v>消化内科</c:v>
                </c:pt>
                <c:pt idx="33">
                  <c:v>耳鼻喉科</c:v>
                </c:pt>
                <c:pt idx="34">
                  <c:v>周围血管科</c:v>
                </c:pt>
                <c:pt idx="35">
                  <c:v>心病二科</c:v>
                </c:pt>
                <c:pt idx="36">
                  <c:v>中医外治中心</c:v>
                </c:pt>
                <c:pt idx="37">
                  <c:v>肿瘤内科</c:v>
                </c:pt>
                <c:pt idx="38">
                  <c:v>脑病一科</c:v>
                </c:pt>
                <c:pt idx="39">
                  <c:v>运动损伤骨科</c:v>
                </c:pt>
                <c:pt idx="40">
                  <c:v>综合内科</c:v>
                </c:pt>
                <c:pt idx="41">
                  <c:v>儿科</c:v>
                </c:pt>
                <c:pt idx="42">
                  <c:v>眼科</c:v>
                </c:pt>
                <c:pt idx="43">
                  <c:v>脑病二科</c:v>
                </c:pt>
                <c:pt idx="44">
                  <c:v>男科</c:v>
                </c:pt>
                <c:pt idx="45">
                  <c:v>中医经典科</c:v>
                </c:pt>
                <c:pt idx="46">
                  <c:v>西区重症医学科</c:v>
                </c:pt>
                <c:pt idx="47">
                  <c:v>肾病科</c:v>
                </c:pt>
                <c:pt idx="48">
                  <c:v>心病四科</c:v>
                </c:pt>
                <c:pt idx="49">
                  <c:v>脊柱骨科</c:v>
                </c:pt>
                <c:pt idx="50">
                  <c:v>脑病三科</c:v>
                </c:pt>
                <c:pt idx="51">
                  <c:v>妇科妇二科合并</c:v>
                </c:pt>
                <c:pt idx="52">
                  <c:v>神经内科</c:v>
                </c:pt>
                <c:pt idx="53">
                  <c:v>呼吸内科</c:v>
                </c:pt>
                <c:pt idx="54">
                  <c:v>医院</c:v>
                </c:pt>
                <c:pt idx="55">
                  <c:v>小儿骨科</c:v>
                </c:pt>
                <c:pt idx="56">
                  <c:v>心病一科</c:v>
                </c:pt>
                <c:pt idx="57">
                  <c:v>身心医学科</c:v>
                </c:pt>
                <c:pt idx="58">
                  <c:v>康复科</c:v>
                </c:pt>
                <c:pt idx="59">
                  <c:v>显微骨科</c:v>
                </c:pt>
                <c:pt idx="60">
                  <c:v>心病三科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99.00025647770273</c:v>
                </c:pt>
                <c:pt idx="2">
                  <c:v>97.23955696141839</c:v>
                </c:pt>
                <c:pt idx="3">
                  <c:v>96.73366998782029</c:v>
                </c:pt>
                <c:pt idx="4">
                  <c:v>95.84015069835898</c:v>
                </c:pt>
                <c:pt idx="5">
                  <c:v>95.40877056977007</c:v>
                </c:pt>
                <c:pt idx="6">
                  <c:v>94.57158775605701</c:v>
                </c:pt>
                <c:pt idx="7">
                  <c:v>94.51795275212417</c:v>
                </c:pt>
                <c:pt idx="8">
                  <c:v>87.5441080727419</c:v>
                </c:pt>
                <c:pt idx="9">
                  <c:v>86.65352894190903</c:v>
                </c:pt>
                <c:pt idx="10">
                  <c:v>86.07233479893557</c:v>
                </c:pt>
                <c:pt idx="11">
                  <c:v>84.47452324974557</c:v>
                </c:pt>
                <c:pt idx="12">
                  <c:v>82.63359245918711</c:v>
                </c:pt>
                <c:pt idx="13">
                  <c:v>79.08372611845668</c:v>
                </c:pt>
                <c:pt idx="14">
                  <c:v>77.3227037619985</c:v>
                </c:pt>
                <c:pt idx="15">
                  <c:v>73.16690301753495</c:v>
                </c:pt>
                <c:pt idx="16">
                  <c:v>71.43943040243597</c:v>
                </c:pt>
                <c:pt idx="17">
                  <c:v>71.10471333347833</c:v>
                </c:pt>
                <c:pt idx="18">
                  <c:v>70.68320959591681</c:v>
                </c:pt>
                <c:pt idx="19">
                  <c:v>70.02802160267484</c:v>
                </c:pt>
                <c:pt idx="20">
                  <c:v>68.51179439461691</c:v>
                </c:pt>
                <c:pt idx="21">
                  <c:v>67.25469087312878</c:v>
                </c:pt>
                <c:pt idx="22">
                  <c:v>67.13020026910908</c:v>
                </c:pt>
                <c:pt idx="23">
                  <c:v>65.03701125464191</c:v>
                </c:pt>
                <c:pt idx="24">
                  <c:v>64.92787373861928</c:v>
                </c:pt>
                <c:pt idx="25">
                  <c:v>62.28418745429069</c:v>
                </c:pt>
                <c:pt idx="26">
                  <c:v>62.013467162447625</c:v>
                </c:pt>
                <c:pt idx="27">
                  <c:v>61.87623289637853</c:v>
                </c:pt>
                <c:pt idx="28">
                  <c:v>59.784865578304505</c:v>
                </c:pt>
                <c:pt idx="29">
                  <c:v>57.693407810101334</c:v>
                </c:pt>
                <c:pt idx="30">
                  <c:v>57.08766219745746</c:v>
                </c:pt>
                <c:pt idx="31">
                  <c:v>55.01951595183481</c:v>
                </c:pt>
                <c:pt idx="32">
                  <c:v>54.06168654172854</c:v>
                </c:pt>
                <c:pt idx="33">
                  <c:v>51.24461005151438</c:v>
                </c:pt>
                <c:pt idx="34">
                  <c:v>47.03879525701339</c:v>
                </c:pt>
                <c:pt idx="35">
                  <c:v>46.20975754274253</c:v>
                </c:pt>
                <c:pt idx="36">
                  <c:v>44.67311793256702</c:v>
                </c:pt>
                <c:pt idx="37">
                  <c:v>40.97710628275428</c:v>
                </c:pt>
                <c:pt idx="38">
                  <c:v>40.8066601382196</c:v>
                </c:pt>
                <c:pt idx="39">
                  <c:v>40.38449378275713</c:v>
                </c:pt>
                <c:pt idx="40">
                  <c:v>39.999763851415175</c:v>
                </c:pt>
                <c:pt idx="41">
                  <c:v>39.295801939810765</c:v>
                </c:pt>
                <c:pt idx="42">
                  <c:v>37.45573782189937</c:v>
                </c:pt>
                <c:pt idx="43">
                  <c:v>37.200769774838605</c:v>
                </c:pt>
                <c:pt idx="44">
                  <c:v>33.51353530146501</c:v>
                </c:pt>
                <c:pt idx="45">
                  <c:v>33.11853922735832</c:v>
                </c:pt>
                <c:pt idx="46">
                  <c:v>31.600820055198334</c:v>
                </c:pt>
                <c:pt idx="47">
                  <c:v>31.5846917982715</c:v>
                </c:pt>
                <c:pt idx="48">
                  <c:v>31.027196271397415</c:v>
                </c:pt>
                <c:pt idx="49">
                  <c:v>29.791623348746196</c:v>
                </c:pt>
                <c:pt idx="50">
                  <c:v>27.20663675643235</c:v>
                </c:pt>
                <c:pt idx="51">
                  <c:v>17.13413243820094</c:v>
                </c:pt>
                <c:pt idx="52">
                  <c:v>14.439181999279105</c:v>
                </c:pt>
                <c:pt idx="53">
                  <c:v>12.242768808293192</c:v>
                </c:pt>
                <c:pt idx="54">
                  <c:v>9.377338884683317</c:v>
                </c:pt>
                <c:pt idx="55">
                  <c:v>9.098280978694394</c:v>
                </c:pt>
                <c:pt idx="56">
                  <c:v>8.901681962189333</c:v>
                </c:pt>
                <c:pt idx="57">
                  <c:v>8.344158890630435</c:v>
                </c:pt>
                <c:pt idx="58">
                  <c:v>5.156694902734406</c:v>
                </c:pt>
                <c:pt idx="59">
                  <c:v>4.356366201131816</c:v>
                </c:pt>
                <c:pt idx="60">
                  <c:v>2.8273193942610786</c:v>
                </c:pt>
                <c:pt idx="61">
                  <c:v>0.09008046369236562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美容皮肤科</c:v>
                </c:pt>
                <c:pt idx="2">
                  <c:v>老年医学科</c:v>
                </c:pt>
                <c:pt idx="3">
                  <c:v>周围血管科</c:v>
                </c:pt>
                <c:pt idx="4">
                  <c:v>脑病三科</c:v>
                </c:pt>
                <c:pt idx="5">
                  <c:v>显微骨科</c:v>
                </c:pt>
                <c:pt idx="6">
                  <c:v>微创骨科</c:v>
                </c:pt>
                <c:pt idx="7">
                  <c:v>肝病科</c:v>
                </c:pt>
                <c:pt idx="8">
                  <c:v>肿瘤内科</c:v>
                </c:pt>
                <c:pt idx="9">
                  <c:v>产科</c:v>
                </c:pt>
                <c:pt idx="10">
                  <c:v>呼吸内科</c:v>
                </c:pt>
                <c:pt idx="11">
                  <c:v>口腔科</c:v>
                </c:pt>
                <c:pt idx="12">
                  <c:v>耳鼻喉科</c:v>
                </c:pt>
                <c:pt idx="13">
                  <c:v>中医经典科</c:v>
                </c:pt>
                <c:pt idx="14">
                  <c:v>针灸科</c:v>
                </c:pt>
                <c:pt idx="15">
                  <c:v>脾胃病科</c:v>
                </c:pt>
                <c:pt idx="16">
                  <c:v>肾病科</c:v>
                </c:pt>
                <c:pt idx="17">
                  <c:v>运动损伤骨科</c:v>
                </c:pt>
                <c:pt idx="18">
                  <c:v>神经外科</c:v>
                </c:pt>
                <c:pt idx="19">
                  <c:v>心病二科</c:v>
                </c:pt>
                <c:pt idx="20">
                  <c:v>妇科</c:v>
                </c:pt>
                <c:pt idx="21">
                  <c:v>脑病二科</c:v>
                </c:pt>
                <c:pt idx="22">
                  <c:v>心病四科</c:v>
                </c:pt>
                <c:pt idx="23">
                  <c:v>身心医学科</c:v>
                </c:pt>
                <c:pt idx="24">
                  <c:v>肾脏内科</c:v>
                </c:pt>
                <c:pt idx="25">
                  <c:v>东区肾病科</c:v>
                </c:pt>
                <c:pt idx="26">
                  <c:v>推拿科</c:v>
                </c:pt>
                <c:pt idx="27">
                  <c:v>内分泌科</c:v>
                </c:pt>
                <c:pt idx="28">
                  <c:v>综合内科</c:v>
                </c:pt>
                <c:pt idx="29">
                  <c:v>心病一科</c:v>
                </c:pt>
                <c:pt idx="30">
                  <c:v>中医外治中心</c:v>
                </c:pt>
                <c:pt idx="31">
                  <c:v>肛肠科</c:v>
                </c:pt>
                <c:pt idx="32">
                  <c:v>胸外科</c:v>
                </c:pt>
                <c:pt idx="33">
                  <c:v>皮肤科</c:v>
                </c:pt>
                <c:pt idx="34">
                  <c:v>风湿病科</c:v>
                </c:pt>
                <c:pt idx="35">
                  <c:v>小儿骨科</c:v>
                </c:pt>
                <c:pt idx="36">
                  <c:v>关节骨科</c:v>
                </c:pt>
                <c:pt idx="37">
                  <c:v>消化内科</c:v>
                </c:pt>
                <c:pt idx="38">
                  <c:v>东区重症医学科</c:v>
                </c:pt>
                <c:pt idx="39">
                  <c:v>神经内科</c:v>
                </c:pt>
                <c:pt idx="40">
                  <c:v>心血管内科</c:v>
                </c:pt>
                <c:pt idx="41">
                  <c:v>脾胃科消化科合并</c:v>
                </c:pt>
                <c:pt idx="42">
                  <c:v>治未病中心</c:v>
                </c:pt>
                <c:pt idx="43">
                  <c:v>脑病一科</c:v>
                </c:pt>
                <c:pt idx="44">
                  <c:v>血液科</c:v>
                </c:pt>
                <c:pt idx="45">
                  <c:v>脊柱骨科</c:v>
                </c:pt>
                <c:pt idx="46">
                  <c:v>心病三科</c:v>
                </c:pt>
                <c:pt idx="47">
                  <c:v>普通外科</c:v>
                </c:pt>
                <c:pt idx="48">
                  <c:v>妇科妇二科合并</c:v>
                </c:pt>
                <c:pt idx="49">
                  <c:v>眼科</c:v>
                </c:pt>
                <c:pt idx="50">
                  <c:v>乳腺甲状腺外科</c:v>
                </c:pt>
                <c:pt idx="51">
                  <c:v>重症医学科</c:v>
                </c:pt>
                <c:pt idx="52">
                  <c:v>康复科</c:v>
                </c:pt>
                <c:pt idx="53">
                  <c:v>肝胆外科</c:v>
                </c:pt>
                <c:pt idx="54">
                  <c:v>儿科</c:v>
                </c:pt>
                <c:pt idx="55">
                  <c:v>小儿推拿科</c:v>
                </c:pt>
                <c:pt idx="56">
                  <c:v>男科</c:v>
                </c:pt>
                <c:pt idx="57">
                  <c:v>妇二科</c:v>
                </c:pt>
                <c:pt idx="58">
                  <c:v>西区重症医学科</c:v>
                </c:pt>
                <c:pt idx="59">
                  <c:v>骨科</c:v>
                </c:pt>
                <c:pt idx="60">
                  <c:v>创伤骨科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95.75999982320496</c:v>
                </c:pt>
                <c:pt idx="2">
                  <c:v>9.842269695107841</c:v>
                </c:pt>
                <c:pt idx="3">
                  <c:v>8.456668822676736</c:v>
                </c:pt>
                <c:pt idx="4">
                  <c:v>5.947862336017733</c:v>
                </c:pt>
                <c:pt idx="5">
                  <c:v>3.2648030833674873</c:v>
                </c:pt>
                <c:pt idx="6">
                  <c:v>2.791069515664272</c:v>
                </c:pt>
                <c:pt idx="7">
                  <c:v>2.261232902835061</c:v>
                </c:pt>
                <c:pt idx="8">
                  <c:v>2.201699250264879</c:v>
                </c:pt>
                <c:pt idx="9">
                  <c:v>2.1394831968117245</c:v>
                </c:pt>
                <c:pt idx="10">
                  <c:v>1.8762753579566804</c:v>
                </c:pt>
                <c:pt idx="11">
                  <c:v>1.862398387408745</c:v>
                </c:pt>
                <c:pt idx="12">
                  <c:v>1.8093719390008018</c:v>
                </c:pt>
                <c:pt idx="13">
                  <c:v>1.4478283296997083</c:v>
                </c:pt>
                <c:pt idx="14">
                  <c:v>1.3538365769223972</c:v>
                </c:pt>
                <c:pt idx="15">
                  <c:v>1.2962917912945902</c:v>
                </c:pt>
                <c:pt idx="16">
                  <c:v>1.1572530291242058</c:v>
                </c:pt>
                <c:pt idx="17">
                  <c:v>1.1421652229099033</c:v>
                </c:pt>
                <c:pt idx="18">
                  <c:v>1.0928783408770308</c:v>
                </c:pt>
                <c:pt idx="19">
                  <c:v>1.089673482762196</c:v>
                </c:pt>
                <c:pt idx="20">
                  <c:v>1.0779977894331956</c:v>
                </c:pt>
                <c:pt idx="21">
                  <c:v>0.9842398385569956</c:v>
                </c:pt>
                <c:pt idx="22">
                  <c:v>0.9766065575482973</c:v>
                </c:pt>
                <c:pt idx="23">
                  <c:v>0.9761182112444532</c:v>
                </c:pt>
                <c:pt idx="24">
                  <c:v>0.9111842363880052</c:v>
                </c:pt>
                <c:pt idx="25">
                  <c:v>0.9064946099109618</c:v>
                </c:pt>
                <c:pt idx="26">
                  <c:v>0.8971984038768064</c:v>
                </c:pt>
                <c:pt idx="27">
                  <c:v>0.8846815599513917</c:v>
                </c:pt>
                <c:pt idx="28">
                  <c:v>0.8392897439348959</c:v>
                </c:pt>
                <c:pt idx="29">
                  <c:v>0.8214768024432174</c:v>
                </c:pt>
                <c:pt idx="30">
                  <c:v>0.8212355436010982</c:v>
                </c:pt>
                <c:pt idx="31">
                  <c:v>0.7039584263687605</c:v>
                </c:pt>
                <c:pt idx="32">
                  <c:v>0.7019466686367295</c:v>
                </c:pt>
                <c:pt idx="33">
                  <c:v>0.7001514075294407</c:v>
                </c:pt>
                <c:pt idx="34">
                  <c:v>0.6894074609005028</c:v>
                </c:pt>
                <c:pt idx="35">
                  <c:v>0.6857974098111949</c:v>
                </c:pt>
                <c:pt idx="36">
                  <c:v>0.6850938427659419</c:v>
                </c:pt>
                <c:pt idx="37">
                  <c:v>0.6712717405993323</c:v>
                </c:pt>
                <c:pt idx="38">
                  <c:v>0.6299547583185817</c:v>
                </c:pt>
                <c:pt idx="39">
                  <c:v>0.6031962298872289</c:v>
                </c:pt>
                <c:pt idx="40">
                  <c:v>0.5806782251825062</c:v>
                </c:pt>
                <c:pt idx="41">
                  <c:v>0.574397476374455</c:v>
                </c:pt>
                <c:pt idx="42">
                  <c:v>0.5311125703104235</c:v>
                </c:pt>
                <c:pt idx="43">
                  <c:v>0.523761500285251</c:v>
                </c:pt>
                <c:pt idx="44">
                  <c:v>0.5107553259810608</c:v>
                </c:pt>
                <c:pt idx="45">
                  <c:v>0.49675620696611983</c:v>
                </c:pt>
                <c:pt idx="46">
                  <c:v>0.494673627081943</c:v>
                </c:pt>
                <c:pt idx="47">
                  <c:v>0.48751742116039604</c:v>
                </c:pt>
                <c:pt idx="48">
                  <c:v>0.47717993681474496</c:v>
                </c:pt>
                <c:pt idx="49">
                  <c:v>0.4769665818253134</c:v>
                </c:pt>
                <c:pt idx="50">
                  <c:v>0.4698938421814331</c:v>
                </c:pt>
                <c:pt idx="51">
                  <c:v>0.46301365049464344</c:v>
                </c:pt>
                <c:pt idx="52">
                  <c:v>0.4592319982763581</c:v>
                </c:pt>
                <c:pt idx="53">
                  <c:v>0.4167719583675089</c:v>
                </c:pt>
                <c:pt idx="54">
                  <c:v>0.416232826553552</c:v>
                </c:pt>
                <c:pt idx="55">
                  <c:v>0.399329252880624</c:v>
                </c:pt>
                <c:pt idx="56">
                  <c:v>0.3817651740084196</c:v>
                </c:pt>
                <c:pt idx="57">
                  <c:v>0.3765164012245585</c:v>
                </c:pt>
                <c:pt idx="58">
                  <c:v>0.3756066011874028</c:v>
                </c:pt>
                <c:pt idx="59">
                  <c:v>0.3670857685668611</c:v>
                </c:pt>
                <c:pt idx="60">
                  <c:v>0.36531008246332763</c:v>
                </c:pt>
                <c:pt idx="61">
                  <c:v>0.3583897905134363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肝病科</c:v>
                </c:pt>
                <c:pt idx="2">
                  <c:v>妇科妇二科合并</c:v>
                </c:pt>
                <c:pt idx="3">
                  <c:v>眼科</c:v>
                </c:pt>
                <c:pt idx="4">
                  <c:v>风湿病科</c:v>
                </c:pt>
                <c:pt idx="5">
                  <c:v>脑病二科</c:v>
                </c:pt>
                <c:pt idx="6">
                  <c:v>皮肤科</c:v>
                </c:pt>
                <c:pt idx="7">
                  <c:v>骨科</c:v>
                </c:pt>
                <c:pt idx="8">
                  <c:v>胸外科</c:v>
                </c:pt>
                <c:pt idx="9">
                  <c:v>关节骨科</c:v>
                </c:pt>
                <c:pt idx="10">
                  <c:v>儿科</c:v>
                </c:pt>
                <c:pt idx="11">
                  <c:v>肾脏内科</c:v>
                </c:pt>
                <c:pt idx="12">
                  <c:v>心血管内科</c:v>
                </c:pt>
                <c:pt idx="13">
                  <c:v>周围血管科</c:v>
                </c:pt>
                <c:pt idx="14">
                  <c:v>消化内科</c:v>
                </c:pt>
                <c:pt idx="15">
                  <c:v>心病一科</c:v>
                </c:pt>
                <c:pt idx="16">
                  <c:v>治未病中心</c:v>
                </c:pt>
                <c:pt idx="17">
                  <c:v>显微骨科</c:v>
                </c:pt>
                <c:pt idx="18">
                  <c:v>康复科</c:v>
                </c:pt>
                <c:pt idx="19">
                  <c:v>西区重症医学科</c:v>
                </c:pt>
                <c:pt idx="20">
                  <c:v>中医经典科</c:v>
                </c:pt>
                <c:pt idx="21">
                  <c:v>小儿推拿科</c:v>
                </c:pt>
                <c:pt idx="22">
                  <c:v>心病二科</c:v>
                </c:pt>
                <c:pt idx="23">
                  <c:v>肾病科</c:v>
                </c:pt>
                <c:pt idx="24">
                  <c:v>神经内科</c:v>
                </c:pt>
                <c:pt idx="25">
                  <c:v>东区重症医学科</c:v>
                </c:pt>
                <c:pt idx="26">
                  <c:v>肝胆外科</c:v>
                </c:pt>
                <c:pt idx="27">
                  <c:v>身心医学科</c:v>
                </c:pt>
                <c:pt idx="28">
                  <c:v>肛肠科</c:v>
                </c:pt>
                <c:pt idx="29">
                  <c:v>东区肾病科</c:v>
                </c:pt>
                <c:pt idx="30">
                  <c:v>神经外科</c:v>
                </c:pt>
                <c:pt idx="31">
                  <c:v>创伤骨科</c:v>
                </c:pt>
                <c:pt idx="32">
                  <c:v>综合内科</c:v>
                </c:pt>
                <c:pt idx="33">
                  <c:v>推拿科</c:v>
                </c:pt>
                <c:pt idx="34">
                  <c:v>呼吸内科</c:v>
                </c:pt>
                <c:pt idx="35">
                  <c:v>心病三科</c:v>
                </c:pt>
                <c:pt idx="36">
                  <c:v>脑病一科</c:v>
                </c:pt>
                <c:pt idx="37">
                  <c:v>脾胃科消化科合并</c:v>
                </c:pt>
                <c:pt idx="38">
                  <c:v>脊柱骨科</c:v>
                </c:pt>
                <c:pt idx="39">
                  <c:v>普通外科</c:v>
                </c:pt>
                <c:pt idx="40">
                  <c:v>产科</c:v>
                </c:pt>
                <c:pt idx="41">
                  <c:v>男科</c:v>
                </c:pt>
                <c:pt idx="42">
                  <c:v>心病四科</c:v>
                </c:pt>
                <c:pt idx="43">
                  <c:v>重症医学科</c:v>
                </c:pt>
                <c:pt idx="44">
                  <c:v>运动损伤骨科</c:v>
                </c:pt>
                <c:pt idx="45">
                  <c:v>肿瘤内科</c:v>
                </c:pt>
                <c:pt idx="46">
                  <c:v>耳鼻喉科</c:v>
                </c:pt>
                <c:pt idx="47">
                  <c:v>微创骨科</c:v>
                </c:pt>
                <c:pt idx="48">
                  <c:v>美容皮肤科</c:v>
                </c:pt>
                <c:pt idx="49">
                  <c:v>脾胃病科</c:v>
                </c:pt>
                <c:pt idx="50">
                  <c:v>泌尿外科</c:v>
                </c:pt>
                <c:pt idx="51">
                  <c:v>脑病三科</c:v>
                </c:pt>
                <c:pt idx="52">
                  <c:v>老年医学科</c:v>
                </c:pt>
                <c:pt idx="53">
                  <c:v>妇二科</c:v>
                </c:pt>
                <c:pt idx="54">
                  <c:v>乳腺甲状腺外科</c:v>
                </c:pt>
                <c:pt idx="55">
                  <c:v>血液科</c:v>
                </c:pt>
                <c:pt idx="56">
                  <c:v>中医外治中心</c:v>
                </c:pt>
                <c:pt idx="57">
                  <c:v>小儿骨科</c:v>
                </c:pt>
                <c:pt idx="58">
                  <c:v>内分泌科</c:v>
                </c:pt>
                <c:pt idx="59">
                  <c:v>口腔科</c:v>
                </c:pt>
                <c:pt idx="60">
                  <c:v>针灸科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99.99129898154676</c:v>
                </c:pt>
                <c:pt idx="2">
                  <c:v>98.51861480642684</c:v>
                </c:pt>
                <c:pt idx="3">
                  <c:v>97.45018600509287</c:v>
                </c:pt>
                <c:pt idx="4">
                  <c:v>97.30124462178964</c:v>
                </c:pt>
                <c:pt idx="5">
                  <c:v>96.81583944148137</c:v>
                </c:pt>
                <c:pt idx="6">
                  <c:v>93.9484308722186</c:v>
                </c:pt>
                <c:pt idx="7">
                  <c:v>91.91314865949994</c:v>
                </c:pt>
                <c:pt idx="8">
                  <c:v>89.222570844943</c:v>
                </c:pt>
                <c:pt idx="9">
                  <c:v>88.72978915501484</c:v>
                </c:pt>
                <c:pt idx="10">
                  <c:v>88.32030260105837</c:v>
                </c:pt>
                <c:pt idx="11">
                  <c:v>87.71929692208313</c:v>
                </c:pt>
                <c:pt idx="12">
                  <c:v>86.8350873563124</c:v>
                </c:pt>
                <c:pt idx="13">
                  <c:v>85.65037234321237</c:v>
                </c:pt>
                <c:pt idx="14">
                  <c:v>84.37873503686008</c:v>
                </c:pt>
                <c:pt idx="15">
                  <c:v>82.6942843252108</c:v>
                </c:pt>
                <c:pt idx="16">
                  <c:v>81.79674549621205</c:v>
                </c:pt>
                <c:pt idx="17">
                  <c:v>78.58042241795395</c:v>
                </c:pt>
                <c:pt idx="18">
                  <c:v>74.95042137023559</c:v>
                </c:pt>
                <c:pt idx="19">
                  <c:v>73.57349443824141</c:v>
                </c:pt>
                <c:pt idx="20">
                  <c:v>72.17045300083618</c:v>
                </c:pt>
                <c:pt idx="21">
                  <c:v>70.26081595871842</c:v>
                </c:pt>
                <c:pt idx="22">
                  <c:v>68.04823143903685</c:v>
                </c:pt>
                <c:pt idx="23">
                  <c:v>63.281949762939036</c:v>
                </c:pt>
                <c:pt idx="24">
                  <c:v>61.66772139528882</c:v>
                </c:pt>
                <c:pt idx="25">
                  <c:v>57.15476120886798</c:v>
                </c:pt>
                <c:pt idx="26">
                  <c:v>57.04303097659886</c:v>
                </c:pt>
                <c:pt idx="27">
                  <c:v>56.977875732841746</c:v>
                </c:pt>
                <c:pt idx="28">
                  <c:v>56.96089934729691</c:v>
                </c:pt>
                <c:pt idx="29">
                  <c:v>54.735740866857064</c:v>
                </c:pt>
                <c:pt idx="30">
                  <c:v>52.13950958641557</c:v>
                </c:pt>
                <c:pt idx="31">
                  <c:v>52.097288389346026</c:v>
                </c:pt>
                <c:pt idx="32">
                  <c:v>51.18270374246968</c:v>
                </c:pt>
                <c:pt idx="33">
                  <c:v>50.84916555503514</c:v>
                </c:pt>
                <c:pt idx="34">
                  <c:v>50.35550341943183</c:v>
                </c:pt>
                <c:pt idx="35">
                  <c:v>48.1492226341395</c:v>
                </c:pt>
                <c:pt idx="36">
                  <c:v>46.96109722513743</c:v>
                </c:pt>
                <c:pt idx="37">
                  <c:v>46.78054141901351</c:v>
                </c:pt>
                <c:pt idx="38">
                  <c:v>46.704436323856356</c:v>
                </c:pt>
                <c:pt idx="39">
                  <c:v>43.5710856418131</c:v>
                </c:pt>
                <c:pt idx="40">
                  <c:v>43.54691636382622</c:v>
                </c:pt>
                <c:pt idx="41">
                  <c:v>42.88991586187938</c:v>
                </c:pt>
                <c:pt idx="42">
                  <c:v>42.82828291381411</c:v>
                </c:pt>
                <c:pt idx="43">
                  <c:v>42.17938163381073</c:v>
                </c:pt>
                <c:pt idx="44">
                  <c:v>41.12203189689454</c:v>
                </c:pt>
                <c:pt idx="45">
                  <c:v>38.07097341981843</c:v>
                </c:pt>
                <c:pt idx="46">
                  <c:v>35.40036867093983</c:v>
                </c:pt>
                <c:pt idx="47">
                  <c:v>35.3777866695609</c:v>
                </c:pt>
                <c:pt idx="48">
                  <c:v>34.727992325618246</c:v>
                </c:pt>
                <c:pt idx="49">
                  <c:v>29.265264837167564</c:v>
                </c:pt>
                <c:pt idx="50">
                  <c:v>28.766008940333073</c:v>
                </c:pt>
                <c:pt idx="51">
                  <c:v>27.414265512540585</c:v>
                </c:pt>
                <c:pt idx="52">
                  <c:v>26.39566042896554</c:v>
                </c:pt>
                <c:pt idx="53">
                  <c:v>23.203323500997</c:v>
                </c:pt>
                <c:pt idx="54">
                  <c:v>21.674228405913187</c:v>
                </c:pt>
                <c:pt idx="55">
                  <c:v>20.041404595227732</c:v>
                </c:pt>
                <c:pt idx="56">
                  <c:v>18.361583846085196</c:v>
                </c:pt>
                <c:pt idx="57">
                  <c:v>17.173864320945217</c:v>
                </c:pt>
                <c:pt idx="58">
                  <c:v>11.815505633747353</c:v>
                </c:pt>
                <c:pt idx="59">
                  <c:v>11.718641091529852</c:v>
                </c:pt>
                <c:pt idx="60">
                  <c:v>10.51739510795522</c:v>
                </c:pt>
                <c:pt idx="61">
                  <c:v>2.6103097210156103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神经外科</c:v>
                </c:pt>
                <c:pt idx="2">
                  <c:v>小儿推拿科</c:v>
                </c:pt>
                <c:pt idx="3">
                  <c:v>妇科妇二科合并</c:v>
                </c:pt>
                <c:pt idx="4">
                  <c:v>肝胆外科</c:v>
                </c:pt>
                <c:pt idx="5">
                  <c:v>脑病一科</c:v>
                </c:pt>
                <c:pt idx="6">
                  <c:v>皮肤科</c:v>
                </c:pt>
                <c:pt idx="7">
                  <c:v>口腔科</c:v>
                </c:pt>
                <c:pt idx="8">
                  <c:v>创伤骨科</c:v>
                </c:pt>
                <c:pt idx="9">
                  <c:v>呼吸内科</c:v>
                </c:pt>
                <c:pt idx="10">
                  <c:v>风湿病科</c:v>
                </c:pt>
                <c:pt idx="11">
                  <c:v>肝病科</c:v>
                </c:pt>
                <c:pt idx="12">
                  <c:v>脑病三科</c:v>
                </c:pt>
                <c:pt idx="13">
                  <c:v>微创骨科</c:v>
                </c:pt>
                <c:pt idx="14">
                  <c:v>中医经典科</c:v>
                </c:pt>
                <c:pt idx="15">
                  <c:v>脑病二科</c:v>
                </c:pt>
                <c:pt idx="16">
                  <c:v>脊柱骨科</c:v>
                </c:pt>
                <c:pt idx="17">
                  <c:v>男科</c:v>
                </c:pt>
                <c:pt idx="18">
                  <c:v>儿科</c:v>
                </c:pt>
                <c:pt idx="19">
                  <c:v>心病一科</c:v>
                </c:pt>
                <c:pt idx="20">
                  <c:v>脾胃科消化科合并</c:v>
                </c:pt>
                <c:pt idx="21">
                  <c:v>肾脏内科</c:v>
                </c:pt>
                <c:pt idx="22">
                  <c:v>推拿科</c:v>
                </c:pt>
                <c:pt idx="23">
                  <c:v>周围血管科</c:v>
                </c:pt>
                <c:pt idx="24">
                  <c:v>脾胃病科</c:v>
                </c:pt>
                <c:pt idx="25">
                  <c:v>显微骨科</c:v>
                </c:pt>
                <c:pt idx="26">
                  <c:v>关节骨科</c:v>
                </c:pt>
                <c:pt idx="27">
                  <c:v>神经内科</c:v>
                </c:pt>
                <c:pt idx="28">
                  <c:v>普通外科</c:v>
                </c:pt>
                <c:pt idx="29">
                  <c:v>东区肾病科</c:v>
                </c:pt>
                <c:pt idx="30">
                  <c:v>眼科</c:v>
                </c:pt>
                <c:pt idx="31">
                  <c:v>消化内科</c:v>
                </c:pt>
                <c:pt idx="32">
                  <c:v>骨科</c:v>
                </c:pt>
                <c:pt idx="33">
                  <c:v>心病二科</c:v>
                </c:pt>
                <c:pt idx="34">
                  <c:v>耳鼻喉科</c:v>
                </c:pt>
                <c:pt idx="35">
                  <c:v>治未病中心</c:v>
                </c:pt>
                <c:pt idx="36">
                  <c:v>心病四科</c:v>
                </c:pt>
                <c:pt idx="37">
                  <c:v>运动损伤骨科</c:v>
                </c:pt>
                <c:pt idx="38">
                  <c:v>血液科</c:v>
                </c:pt>
                <c:pt idx="39">
                  <c:v>西区重症医学科</c:v>
                </c:pt>
                <c:pt idx="40">
                  <c:v>小儿骨科</c:v>
                </c:pt>
                <c:pt idx="41">
                  <c:v>妇科</c:v>
                </c:pt>
                <c:pt idx="42">
                  <c:v>美容皮肤科</c:v>
                </c:pt>
                <c:pt idx="43">
                  <c:v>心血管内科</c:v>
                </c:pt>
                <c:pt idx="44">
                  <c:v>医院</c:v>
                </c:pt>
                <c:pt idx="45">
                  <c:v>老年医学科</c:v>
                </c:pt>
                <c:pt idx="46">
                  <c:v>妇二科</c:v>
                </c:pt>
                <c:pt idx="47">
                  <c:v>综合内科</c:v>
                </c:pt>
                <c:pt idx="48">
                  <c:v>胸外科</c:v>
                </c:pt>
                <c:pt idx="49">
                  <c:v>身心医学科</c:v>
                </c:pt>
                <c:pt idx="50">
                  <c:v>泌尿外科</c:v>
                </c:pt>
                <c:pt idx="51">
                  <c:v>中医外治中心</c:v>
                </c:pt>
                <c:pt idx="52">
                  <c:v>东区重症医学科</c:v>
                </c:pt>
                <c:pt idx="53">
                  <c:v>针灸科</c:v>
                </c:pt>
                <c:pt idx="54">
                  <c:v>乳腺甲状腺外科</c:v>
                </c:pt>
                <c:pt idx="55">
                  <c:v>内分泌科</c:v>
                </c:pt>
                <c:pt idx="56">
                  <c:v>肛肠科</c:v>
                </c:pt>
                <c:pt idx="57">
                  <c:v>心病三科</c:v>
                </c:pt>
                <c:pt idx="58">
                  <c:v>康复科</c:v>
                </c:pt>
                <c:pt idx="59">
                  <c:v>产科</c:v>
                </c:pt>
                <c:pt idx="60">
                  <c:v>肿瘤内科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97.59631454387726</c:v>
                </c:pt>
                <c:pt idx="2">
                  <c:v>95.92516451557822</c:v>
                </c:pt>
                <c:pt idx="3">
                  <c:v>95.67901407422148</c:v>
                </c:pt>
                <c:pt idx="4">
                  <c:v>94.32096509289802</c:v>
                </c:pt>
                <c:pt idx="5">
                  <c:v>94.14170644771997</c:v>
                </c:pt>
                <c:pt idx="6">
                  <c:v>90.88777889070195</c:v>
                </c:pt>
                <c:pt idx="7">
                  <c:v>89.81134064729079</c:v>
                </c:pt>
                <c:pt idx="8">
                  <c:v>87.04570478757874</c:v>
                </c:pt>
                <c:pt idx="9">
                  <c:v>86.15908407542797</c:v>
                </c:pt>
                <c:pt idx="10">
                  <c:v>83.47986888073706</c:v>
                </c:pt>
                <c:pt idx="11">
                  <c:v>82.09494353082704</c:v>
                </c:pt>
                <c:pt idx="12">
                  <c:v>79.0172697867375</c:v>
                </c:pt>
                <c:pt idx="13">
                  <c:v>78.72444828323191</c:v>
                </c:pt>
                <c:pt idx="14">
                  <c:v>77.12286934397065</c:v>
                </c:pt>
                <c:pt idx="15">
                  <c:v>75.662658683055</c:v>
                </c:pt>
                <c:pt idx="16">
                  <c:v>75.38242314866604</c:v>
                </c:pt>
                <c:pt idx="17">
                  <c:v>74.25929129678075</c:v>
                </c:pt>
                <c:pt idx="18">
                  <c:v>73.02743063035312</c:v>
                </c:pt>
                <c:pt idx="19">
                  <c:v>72.79811575044133</c:v>
                </c:pt>
                <c:pt idx="20">
                  <c:v>70.09592238001972</c:v>
                </c:pt>
                <c:pt idx="21">
                  <c:v>69.83698327275833</c:v>
                </c:pt>
                <c:pt idx="22">
                  <c:v>68.43726166377306</c:v>
                </c:pt>
                <c:pt idx="23">
                  <c:v>65.72751295343365</c:v>
                </c:pt>
                <c:pt idx="24">
                  <c:v>64.77802827472715</c:v>
                </c:pt>
                <c:pt idx="25">
                  <c:v>63.47363328930776</c:v>
                </c:pt>
                <c:pt idx="26">
                  <c:v>62.58554816310881</c:v>
                </c:pt>
                <c:pt idx="27">
                  <c:v>61.41009084568601</c:v>
                </c:pt>
                <c:pt idx="28">
                  <c:v>58.84774246714568</c:v>
                </c:pt>
                <c:pt idx="29">
                  <c:v>56.21509675419032</c:v>
                </c:pt>
                <c:pt idx="30">
                  <c:v>55.62922219633289</c:v>
                </c:pt>
                <c:pt idx="31">
                  <c:v>55.17042455995821</c:v>
                </c:pt>
                <c:pt idx="32">
                  <c:v>53.729899845142256</c:v>
                </c:pt>
                <c:pt idx="33">
                  <c:v>52.80177254583709</c:v>
                </c:pt>
                <c:pt idx="34">
                  <c:v>50.32184348025034</c:v>
                </c:pt>
                <c:pt idx="35">
                  <c:v>48.58778544260887</c:v>
                </c:pt>
                <c:pt idx="36">
                  <c:v>45.80472321951468</c:v>
                </c:pt>
                <c:pt idx="37">
                  <c:v>44.5015920421</c:v>
                </c:pt>
                <c:pt idx="38">
                  <c:v>42.99505808981787</c:v>
                </c:pt>
                <c:pt idx="39">
                  <c:v>42.816963442316506</c:v>
                </c:pt>
                <c:pt idx="40">
                  <c:v>39.38009745700655</c:v>
                </c:pt>
                <c:pt idx="41">
                  <c:v>39.04467654523446</c:v>
                </c:pt>
                <c:pt idx="42">
                  <c:v>38.25300419643072</c:v>
                </c:pt>
                <c:pt idx="43">
                  <c:v>37.67147946148197</c:v>
                </c:pt>
                <c:pt idx="44">
                  <c:v>37.43163774474477</c:v>
                </c:pt>
                <c:pt idx="45">
                  <c:v>35.67301340172103</c:v>
                </c:pt>
                <c:pt idx="46">
                  <c:v>31.10929902183535</c:v>
                </c:pt>
                <c:pt idx="47">
                  <c:v>30.824123727086324</c:v>
                </c:pt>
                <c:pt idx="48">
                  <c:v>25.448245548953853</c:v>
                </c:pt>
                <c:pt idx="49">
                  <c:v>24.38945101516002</c:v>
                </c:pt>
                <c:pt idx="50">
                  <c:v>21.769485234198957</c:v>
                </c:pt>
                <c:pt idx="51">
                  <c:v>21.58326034275283</c:v>
                </c:pt>
                <c:pt idx="52">
                  <c:v>21.51057063085955</c:v>
                </c:pt>
                <c:pt idx="53">
                  <c:v>18.42084535411896</c:v>
                </c:pt>
                <c:pt idx="54">
                  <c:v>17.15279833547916</c:v>
                </c:pt>
                <c:pt idx="55">
                  <c:v>16.265882882606267</c:v>
                </c:pt>
                <c:pt idx="56">
                  <c:v>16.18186486745408</c:v>
                </c:pt>
                <c:pt idx="57">
                  <c:v>14.329806851534274</c:v>
                </c:pt>
                <c:pt idx="58">
                  <c:v>9.998053366007358</c:v>
                </c:pt>
                <c:pt idx="59">
                  <c:v>5.76158367984554</c:v>
                </c:pt>
                <c:pt idx="60">
                  <c:v>4.815985898542347</c:v>
                </c:pt>
                <c:pt idx="61">
                  <c:v>4.521456531993355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儿科</c:v>
                </c:pt>
                <c:pt idx="2">
                  <c:v>创伤骨科</c:v>
                </c:pt>
                <c:pt idx="3">
                  <c:v>身心医学科</c:v>
                </c:pt>
                <c:pt idx="4">
                  <c:v>口腔科</c:v>
                </c:pt>
                <c:pt idx="5">
                  <c:v>医院</c:v>
                </c:pt>
                <c:pt idx="6">
                  <c:v>产科</c:v>
                </c:pt>
                <c:pt idx="7">
                  <c:v>推拿科</c:v>
                </c:pt>
                <c:pt idx="8">
                  <c:v>小儿骨科</c:v>
                </c:pt>
                <c:pt idx="9">
                  <c:v>中医经典科</c:v>
                </c:pt>
                <c:pt idx="10">
                  <c:v>妇二科</c:v>
                </c:pt>
                <c:pt idx="11">
                  <c:v>男科</c:v>
                </c:pt>
                <c:pt idx="12">
                  <c:v>肝病科</c:v>
                </c:pt>
                <c:pt idx="13">
                  <c:v>老年医学科</c:v>
                </c:pt>
                <c:pt idx="14">
                  <c:v>中医外治中心</c:v>
                </c:pt>
                <c:pt idx="15">
                  <c:v>微创骨科</c:v>
                </c:pt>
                <c:pt idx="16">
                  <c:v>心血管内科</c:v>
                </c:pt>
                <c:pt idx="17">
                  <c:v>肾脏内科</c:v>
                </c:pt>
                <c:pt idx="18">
                  <c:v>呼吸内科</c:v>
                </c:pt>
                <c:pt idx="19">
                  <c:v>消化内科</c:v>
                </c:pt>
                <c:pt idx="20">
                  <c:v>胸外科</c:v>
                </c:pt>
                <c:pt idx="21">
                  <c:v>耳鼻喉科</c:v>
                </c:pt>
                <c:pt idx="22">
                  <c:v>泌尿外科</c:v>
                </c:pt>
                <c:pt idx="23">
                  <c:v>血液科</c:v>
                </c:pt>
                <c:pt idx="24">
                  <c:v>皮肤科</c:v>
                </c:pt>
                <c:pt idx="25">
                  <c:v>关节骨科</c:v>
                </c:pt>
                <c:pt idx="26">
                  <c:v>妇科</c:v>
                </c:pt>
                <c:pt idx="27">
                  <c:v>妇科妇二科合并</c:v>
                </c:pt>
                <c:pt idx="28">
                  <c:v>肛肠科</c:v>
                </c:pt>
                <c:pt idx="29">
                  <c:v>周围血管科</c:v>
                </c:pt>
                <c:pt idx="30">
                  <c:v>心病一科</c:v>
                </c:pt>
                <c:pt idx="31">
                  <c:v>重症医学科</c:v>
                </c:pt>
                <c:pt idx="32">
                  <c:v>康复科</c:v>
                </c:pt>
                <c:pt idx="33">
                  <c:v>神经内科</c:v>
                </c:pt>
                <c:pt idx="34">
                  <c:v>脑病三科</c:v>
                </c:pt>
                <c:pt idx="35">
                  <c:v>心病四科</c:v>
                </c:pt>
                <c:pt idx="36">
                  <c:v>显微骨科</c:v>
                </c:pt>
                <c:pt idx="37">
                  <c:v>心病三科</c:v>
                </c:pt>
                <c:pt idx="38">
                  <c:v>内分泌科</c:v>
                </c:pt>
                <c:pt idx="39">
                  <c:v>东区肾病科</c:v>
                </c:pt>
                <c:pt idx="40">
                  <c:v>脑病一科</c:v>
                </c:pt>
                <c:pt idx="41">
                  <c:v>普通外科</c:v>
                </c:pt>
                <c:pt idx="42">
                  <c:v>针灸科</c:v>
                </c:pt>
                <c:pt idx="43">
                  <c:v>运动损伤骨科</c:v>
                </c:pt>
                <c:pt idx="44">
                  <c:v>风湿病科</c:v>
                </c:pt>
                <c:pt idx="45">
                  <c:v>美容皮肤科</c:v>
                </c:pt>
                <c:pt idx="46">
                  <c:v>乳腺甲状腺外科</c:v>
                </c:pt>
                <c:pt idx="47">
                  <c:v>心病二科</c:v>
                </c:pt>
                <c:pt idx="48">
                  <c:v>肿瘤内科</c:v>
                </c:pt>
                <c:pt idx="49">
                  <c:v>骨科</c:v>
                </c:pt>
                <c:pt idx="50">
                  <c:v>小儿推拿科</c:v>
                </c:pt>
                <c:pt idx="51">
                  <c:v>脾胃病科</c:v>
                </c:pt>
                <c:pt idx="52">
                  <c:v>治未病中心</c:v>
                </c:pt>
                <c:pt idx="53">
                  <c:v>脊柱骨科</c:v>
                </c:pt>
                <c:pt idx="54">
                  <c:v>肝胆外科</c:v>
                </c:pt>
                <c:pt idx="55">
                  <c:v>东区重症医学科</c:v>
                </c:pt>
                <c:pt idx="56">
                  <c:v>脾胃科消化科合并</c:v>
                </c:pt>
                <c:pt idx="57">
                  <c:v>神经外科</c:v>
                </c:pt>
                <c:pt idx="58">
                  <c:v>综合内科</c:v>
                </c:pt>
                <c:pt idx="59">
                  <c:v>眼科</c:v>
                </c:pt>
                <c:pt idx="60">
                  <c:v>肾病科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99.99529987080963</c:v>
                </c:pt>
                <c:pt idx="2">
                  <c:v>98.0067920746187</c:v>
                </c:pt>
                <c:pt idx="3">
                  <c:v>93.19116232133139</c:v>
                </c:pt>
                <c:pt idx="4">
                  <c:v>93.0515207609189</c:v>
                </c:pt>
                <c:pt idx="5">
                  <c:v>92.52116741002955</c:v>
                </c:pt>
                <c:pt idx="6">
                  <c:v>88.03462140891523</c:v>
                </c:pt>
                <c:pt idx="7">
                  <c:v>86.00794782186242</c:v>
                </c:pt>
                <c:pt idx="8">
                  <c:v>85.86550079234657</c:v>
                </c:pt>
                <c:pt idx="9">
                  <c:v>85.35031399696412</c:v>
                </c:pt>
                <c:pt idx="10">
                  <c:v>83.17985225392506</c:v>
                </c:pt>
                <c:pt idx="11">
                  <c:v>76.07787137988409</c:v>
                </c:pt>
                <c:pt idx="12">
                  <c:v>72.85812526831202</c:v>
                </c:pt>
                <c:pt idx="13">
                  <c:v>71.48543963243463</c:v>
                </c:pt>
                <c:pt idx="14">
                  <c:v>69.37934103649428</c:v>
                </c:pt>
                <c:pt idx="15">
                  <c:v>67.82182929350958</c:v>
                </c:pt>
                <c:pt idx="16">
                  <c:v>67.14869246426937</c:v>
                </c:pt>
                <c:pt idx="17">
                  <c:v>67.13764355864166</c:v>
                </c:pt>
                <c:pt idx="18">
                  <c:v>64.54287307226953</c:v>
                </c:pt>
                <c:pt idx="19">
                  <c:v>63.11227439377689</c:v>
                </c:pt>
                <c:pt idx="20">
                  <c:v>63.01854634882261</c:v>
                </c:pt>
                <c:pt idx="21">
                  <c:v>61.310803035953896</c:v>
                </c:pt>
                <c:pt idx="22">
                  <c:v>58.890332515505804</c:v>
                </c:pt>
                <c:pt idx="23">
                  <c:v>56.4291233114014</c:v>
                </c:pt>
                <c:pt idx="24">
                  <c:v>56.195535170197005</c:v>
                </c:pt>
                <c:pt idx="25">
                  <c:v>52.746946666806195</c:v>
                </c:pt>
                <c:pt idx="26">
                  <c:v>52.30519279103091</c:v>
                </c:pt>
                <c:pt idx="27">
                  <c:v>48.44936316449575</c:v>
                </c:pt>
                <c:pt idx="28">
                  <c:v>47.677039921307305</c:v>
                </c:pt>
                <c:pt idx="29">
                  <c:v>47.10213974887005</c:v>
                </c:pt>
                <c:pt idx="30">
                  <c:v>47.083593954313514</c:v>
                </c:pt>
                <c:pt idx="31">
                  <c:v>46.72711113507218</c:v>
                </c:pt>
                <c:pt idx="32">
                  <c:v>45.98556372825585</c:v>
                </c:pt>
                <c:pt idx="33">
                  <c:v>45.70232101061595</c:v>
                </c:pt>
                <c:pt idx="34">
                  <c:v>40.364452347232124</c:v>
                </c:pt>
                <c:pt idx="35">
                  <c:v>39.50505346457712</c:v>
                </c:pt>
                <c:pt idx="36">
                  <c:v>39.10128582864886</c:v>
                </c:pt>
                <c:pt idx="37">
                  <c:v>37.74296951834218</c:v>
                </c:pt>
                <c:pt idx="38">
                  <c:v>35.60490035691676</c:v>
                </c:pt>
                <c:pt idx="39">
                  <c:v>28.592541678482732</c:v>
                </c:pt>
                <c:pt idx="40">
                  <c:v>26.27936234317814</c:v>
                </c:pt>
                <c:pt idx="41">
                  <c:v>25.539582814951</c:v>
                </c:pt>
                <c:pt idx="42">
                  <c:v>24.769960781513987</c:v>
                </c:pt>
                <c:pt idx="43">
                  <c:v>23.94949834807268</c:v>
                </c:pt>
                <c:pt idx="44">
                  <c:v>23.7822035809837</c:v>
                </c:pt>
                <c:pt idx="45">
                  <c:v>21.82218261704896</c:v>
                </c:pt>
                <c:pt idx="46">
                  <c:v>21.12739430959681</c:v>
                </c:pt>
                <c:pt idx="47">
                  <c:v>19.24691022386745</c:v>
                </c:pt>
                <c:pt idx="48">
                  <c:v>18.423452877192524</c:v>
                </c:pt>
                <c:pt idx="49">
                  <c:v>14.652048651465492</c:v>
                </c:pt>
                <c:pt idx="50">
                  <c:v>13.975281238600678</c:v>
                </c:pt>
                <c:pt idx="51">
                  <c:v>13.925711968946477</c:v>
                </c:pt>
                <c:pt idx="52">
                  <c:v>13.701825386549338</c:v>
                </c:pt>
                <c:pt idx="53">
                  <c:v>13.38878280683</c:v>
                </c:pt>
                <c:pt idx="54">
                  <c:v>12.383650844271342</c:v>
                </c:pt>
                <c:pt idx="55">
                  <c:v>11.452820983869243</c:v>
                </c:pt>
                <c:pt idx="56">
                  <c:v>9.872160622956706</c:v>
                </c:pt>
                <c:pt idx="57">
                  <c:v>9.3437491862155</c:v>
                </c:pt>
                <c:pt idx="58">
                  <c:v>8.386519294685979</c:v>
                </c:pt>
                <c:pt idx="59">
                  <c:v>7.7096349149399</c:v>
                </c:pt>
                <c:pt idx="60">
                  <c:v>5.574969972818578</c:v>
                </c:pt>
                <c:pt idx="61">
                  <c:v>0.990944586773114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呼吸内科</c:v>
                </c:pt>
                <c:pt idx="2">
                  <c:v>老年医学科</c:v>
                </c:pt>
                <c:pt idx="3">
                  <c:v>口腔科</c:v>
                </c:pt>
                <c:pt idx="4">
                  <c:v>小儿推拿科</c:v>
                </c:pt>
                <c:pt idx="5">
                  <c:v>脑病三科</c:v>
                </c:pt>
                <c:pt idx="6">
                  <c:v>妇科妇二科合并</c:v>
                </c:pt>
                <c:pt idx="7">
                  <c:v>肝病科</c:v>
                </c:pt>
                <c:pt idx="8">
                  <c:v>儿科</c:v>
                </c:pt>
                <c:pt idx="9">
                  <c:v>胸外科</c:v>
                </c:pt>
                <c:pt idx="10">
                  <c:v>显微骨科</c:v>
                </c:pt>
                <c:pt idx="11">
                  <c:v>骨科</c:v>
                </c:pt>
                <c:pt idx="12">
                  <c:v>心血管内科</c:v>
                </c:pt>
                <c:pt idx="13">
                  <c:v>耳鼻喉科</c:v>
                </c:pt>
                <c:pt idx="14">
                  <c:v>风湿病科</c:v>
                </c:pt>
                <c:pt idx="15">
                  <c:v>心病三科</c:v>
                </c:pt>
                <c:pt idx="16">
                  <c:v>心病二科</c:v>
                </c:pt>
                <c:pt idx="17">
                  <c:v>微创骨科</c:v>
                </c:pt>
                <c:pt idx="18">
                  <c:v>重症医学科</c:v>
                </c:pt>
                <c:pt idx="19">
                  <c:v>肛肠科</c:v>
                </c:pt>
                <c:pt idx="20">
                  <c:v>内分泌科</c:v>
                </c:pt>
                <c:pt idx="21">
                  <c:v>综合内科</c:v>
                </c:pt>
                <c:pt idx="22">
                  <c:v>消化内科</c:v>
                </c:pt>
                <c:pt idx="23">
                  <c:v>男科</c:v>
                </c:pt>
                <c:pt idx="24">
                  <c:v>中医经典科</c:v>
                </c:pt>
                <c:pt idx="25">
                  <c:v>肾脏内科</c:v>
                </c:pt>
                <c:pt idx="26">
                  <c:v>妇二科</c:v>
                </c:pt>
                <c:pt idx="27">
                  <c:v>小儿骨科</c:v>
                </c:pt>
                <c:pt idx="28">
                  <c:v>普通外科</c:v>
                </c:pt>
                <c:pt idx="29">
                  <c:v>脾胃病科</c:v>
                </c:pt>
                <c:pt idx="30">
                  <c:v>肿瘤内科</c:v>
                </c:pt>
                <c:pt idx="31">
                  <c:v>东区重症医学科</c:v>
                </c:pt>
                <c:pt idx="32">
                  <c:v>乳腺甲状腺外科</c:v>
                </c:pt>
                <c:pt idx="33">
                  <c:v>神经外科</c:v>
                </c:pt>
                <c:pt idx="34">
                  <c:v>创伤骨科</c:v>
                </c:pt>
                <c:pt idx="35">
                  <c:v>心病四科</c:v>
                </c:pt>
                <c:pt idx="36">
                  <c:v>身心医学科</c:v>
                </c:pt>
                <c:pt idx="37">
                  <c:v>脑病二科</c:v>
                </c:pt>
                <c:pt idx="38">
                  <c:v>治未病中心</c:v>
                </c:pt>
                <c:pt idx="39">
                  <c:v>脑病一科</c:v>
                </c:pt>
                <c:pt idx="40">
                  <c:v>肝胆外科</c:v>
                </c:pt>
                <c:pt idx="41">
                  <c:v>关节骨科</c:v>
                </c:pt>
                <c:pt idx="42">
                  <c:v>康复科</c:v>
                </c:pt>
                <c:pt idx="43">
                  <c:v>产科</c:v>
                </c:pt>
                <c:pt idx="44">
                  <c:v>美容皮肤科</c:v>
                </c:pt>
                <c:pt idx="45">
                  <c:v>血液科</c:v>
                </c:pt>
                <c:pt idx="46">
                  <c:v>心病一科</c:v>
                </c:pt>
                <c:pt idx="47">
                  <c:v>神经内科</c:v>
                </c:pt>
                <c:pt idx="48">
                  <c:v>泌尿外科</c:v>
                </c:pt>
                <c:pt idx="49">
                  <c:v>针灸科</c:v>
                </c:pt>
                <c:pt idx="50">
                  <c:v>推拿科</c:v>
                </c:pt>
                <c:pt idx="51">
                  <c:v>周围血管科</c:v>
                </c:pt>
                <c:pt idx="52">
                  <c:v>妇科</c:v>
                </c:pt>
                <c:pt idx="53">
                  <c:v>脊柱骨科</c:v>
                </c:pt>
                <c:pt idx="54">
                  <c:v>中医外治中心</c:v>
                </c:pt>
                <c:pt idx="55">
                  <c:v>东区肾病科</c:v>
                </c:pt>
                <c:pt idx="56">
                  <c:v>西区重症医学科</c:v>
                </c:pt>
                <c:pt idx="57">
                  <c:v>运动损伤骨科</c:v>
                </c:pt>
                <c:pt idx="58">
                  <c:v>脾胃科消化科合并</c:v>
                </c:pt>
                <c:pt idx="59">
                  <c:v>眼科</c:v>
                </c:pt>
                <c:pt idx="60">
                  <c:v>肾病科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99.43663756671894</c:v>
                </c:pt>
                <c:pt idx="1">
                  <c:v>98.99749220975774</c:v>
                </c:pt>
                <c:pt idx="2">
                  <c:v>97.43186671520961</c:v>
                </c:pt>
                <c:pt idx="3">
                  <c:v>97.11409734646979</c:v>
                </c:pt>
                <c:pt idx="4">
                  <c:v>96.1212460783727</c:v>
                </c:pt>
                <c:pt idx="5">
                  <c:v>95.57504649874151</c:v>
                </c:pt>
                <c:pt idx="6">
                  <c:v>95.38315722829141</c:v>
                </c:pt>
                <c:pt idx="7">
                  <c:v>93.30799617303363</c:v>
                </c:pt>
                <c:pt idx="8">
                  <c:v>91.74421119571632</c:v>
                </c:pt>
                <c:pt idx="9">
                  <c:v>88.67592633896516</c:v>
                </c:pt>
                <c:pt idx="10">
                  <c:v>88.67445859986422</c:v>
                </c:pt>
                <c:pt idx="11">
                  <c:v>87.6975357618422</c:v>
                </c:pt>
                <c:pt idx="12">
                  <c:v>87.50873460563133</c:v>
                </c:pt>
                <c:pt idx="13">
                  <c:v>80.53734169718724</c:v>
                </c:pt>
                <c:pt idx="14">
                  <c:v>78.8573499491755</c:v>
                </c:pt>
                <c:pt idx="15">
                  <c:v>78.46454679695223</c:v>
                </c:pt>
                <c:pt idx="16">
                  <c:v>78.2074851231312</c:v>
                </c:pt>
                <c:pt idx="17">
                  <c:v>75.98844914849236</c:v>
                </c:pt>
                <c:pt idx="18">
                  <c:v>75.51150147514127</c:v>
                </c:pt>
                <c:pt idx="19">
                  <c:v>71.81520931870227</c:v>
                </c:pt>
                <c:pt idx="20">
                  <c:v>69.10047194625066</c:v>
                </c:pt>
                <c:pt idx="21">
                  <c:v>68.97759283293583</c:v>
                </c:pt>
                <c:pt idx="22">
                  <c:v>65.68783375081533</c:v>
                </c:pt>
                <c:pt idx="23">
                  <c:v>64.86410224085677</c:v>
                </c:pt>
                <c:pt idx="24">
                  <c:v>61.96312694259647</c:v>
                </c:pt>
                <c:pt idx="25">
                  <c:v>56.740373369681095</c:v>
                </c:pt>
                <c:pt idx="26">
                  <c:v>56.0113719005114</c:v>
                </c:pt>
                <c:pt idx="27">
                  <c:v>54.30097520631485</c:v>
                </c:pt>
                <c:pt idx="28">
                  <c:v>49.94642336219537</c:v>
                </c:pt>
                <c:pt idx="29">
                  <c:v>49.534240531057705</c:v>
                </c:pt>
                <c:pt idx="30">
                  <c:v>47.79850469676812</c:v>
                </c:pt>
                <c:pt idx="31">
                  <c:v>46.19635063139087</c:v>
                </c:pt>
                <c:pt idx="32">
                  <c:v>44.5072510331429</c:v>
                </c:pt>
                <c:pt idx="33">
                  <c:v>43.240914374411844</c:v>
                </c:pt>
                <c:pt idx="34">
                  <c:v>42.76254092998637</c:v>
                </c:pt>
                <c:pt idx="35">
                  <c:v>42.0786807002806</c:v>
                </c:pt>
                <c:pt idx="36">
                  <c:v>38.958240912320605</c:v>
                </c:pt>
                <c:pt idx="37">
                  <c:v>33.341249282025956</c:v>
                </c:pt>
                <c:pt idx="38">
                  <c:v>33.154697087304456</c:v>
                </c:pt>
                <c:pt idx="39">
                  <c:v>29.870654862775915</c:v>
                </c:pt>
                <c:pt idx="40">
                  <c:v>28.338840885681392</c:v>
                </c:pt>
                <c:pt idx="41">
                  <c:v>25.016615597171477</c:v>
                </c:pt>
                <c:pt idx="42">
                  <c:v>24.43825556041894</c:v>
                </c:pt>
                <c:pt idx="43">
                  <c:v>21.73475970754184</c:v>
                </c:pt>
                <c:pt idx="44">
                  <c:v>18.362832928836205</c:v>
                </c:pt>
                <c:pt idx="45">
                  <c:v>16.96796061911201</c:v>
                </c:pt>
                <c:pt idx="46">
                  <c:v>16.663913433344636</c:v>
                </c:pt>
                <c:pt idx="47">
                  <c:v>16.20105900788602</c:v>
                </c:pt>
                <c:pt idx="48">
                  <c:v>15.283228853998088</c:v>
                </c:pt>
                <c:pt idx="49">
                  <c:v>15.111194017451378</c:v>
                </c:pt>
                <c:pt idx="50">
                  <c:v>13.5741640796615</c:v>
                </c:pt>
                <c:pt idx="51">
                  <c:v>12.669672170869696</c:v>
                </c:pt>
                <c:pt idx="52">
                  <c:v>12.425174584418496</c:v>
                </c:pt>
                <c:pt idx="53">
                  <c:v>11.964723018047119</c:v>
                </c:pt>
                <c:pt idx="54">
                  <c:v>9.989461248428677</c:v>
                </c:pt>
                <c:pt idx="55">
                  <c:v>9.393187346500898</c:v>
                </c:pt>
                <c:pt idx="56">
                  <c:v>8.799415321120495</c:v>
                </c:pt>
                <c:pt idx="57">
                  <c:v>7.35553599889005</c:v>
                </c:pt>
                <c:pt idx="58">
                  <c:v>7.2471645124362105</c:v>
                </c:pt>
                <c:pt idx="59">
                  <c:v>5.351499781210078</c:v>
                </c:pt>
                <c:pt idx="60">
                  <c:v>4.056292726719435</c:v>
                </c:pt>
                <c:pt idx="61">
                  <c:v>0.05949829879989821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肾病科</c:v>
                </c:pt>
                <c:pt idx="2">
                  <c:v>美容皮肤科</c:v>
                </c:pt>
                <c:pt idx="3">
                  <c:v>妇科</c:v>
                </c:pt>
                <c:pt idx="4">
                  <c:v>肾脏内科</c:v>
                </c:pt>
                <c:pt idx="5">
                  <c:v>血液科</c:v>
                </c:pt>
                <c:pt idx="6">
                  <c:v>重症医学科</c:v>
                </c:pt>
                <c:pt idx="7">
                  <c:v>骨科</c:v>
                </c:pt>
                <c:pt idx="8">
                  <c:v>西区重症医学科</c:v>
                </c:pt>
                <c:pt idx="9">
                  <c:v>泌尿外科</c:v>
                </c:pt>
                <c:pt idx="10">
                  <c:v>运动损伤骨科</c:v>
                </c:pt>
                <c:pt idx="11">
                  <c:v>脾胃病科</c:v>
                </c:pt>
                <c:pt idx="12">
                  <c:v>脑病一科</c:v>
                </c:pt>
                <c:pt idx="13">
                  <c:v>身心医学科</c:v>
                </c:pt>
                <c:pt idx="14">
                  <c:v>显微骨科</c:v>
                </c:pt>
                <c:pt idx="15">
                  <c:v>微创骨科</c:v>
                </c:pt>
                <c:pt idx="16">
                  <c:v>脊柱骨科</c:v>
                </c:pt>
                <c:pt idx="17">
                  <c:v>胸外科</c:v>
                </c:pt>
                <c:pt idx="18">
                  <c:v>神经外科</c:v>
                </c:pt>
                <c:pt idx="19">
                  <c:v>针灸科</c:v>
                </c:pt>
                <c:pt idx="20">
                  <c:v>产科</c:v>
                </c:pt>
                <c:pt idx="21">
                  <c:v>皮肤科</c:v>
                </c:pt>
                <c:pt idx="22">
                  <c:v>医院</c:v>
                </c:pt>
                <c:pt idx="23">
                  <c:v>眼科</c:v>
                </c:pt>
                <c:pt idx="24">
                  <c:v>耳鼻喉科</c:v>
                </c:pt>
                <c:pt idx="25">
                  <c:v>呼吸内科</c:v>
                </c:pt>
                <c:pt idx="26">
                  <c:v>中医外治中心</c:v>
                </c:pt>
                <c:pt idx="27">
                  <c:v>脾胃科消化科合并</c:v>
                </c:pt>
                <c:pt idx="28">
                  <c:v>口腔科</c:v>
                </c:pt>
                <c:pt idx="29">
                  <c:v>心病四科</c:v>
                </c:pt>
                <c:pt idx="30">
                  <c:v>风湿病科</c:v>
                </c:pt>
                <c:pt idx="31">
                  <c:v>肛肠科</c:v>
                </c:pt>
                <c:pt idx="32">
                  <c:v>肝胆外科</c:v>
                </c:pt>
                <c:pt idx="33">
                  <c:v>创伤骨科</c:v>
                </c:pt>
                <c:pt idx="34">
                  <c:v>肿瘤内科</c:v>
                </c:pt>
                <c:pt idx="35">
                  <c:v>脑病三科</c:v>
                </c:pt>
                <c:pt idx="36">
                  <c:v>普通外科</c:v>
                </c:pt>
                <c:pt idx="37">
                  <c:v>治未病中心</c:v>
                </c:pt>
                <c:pt idx="38">
                  <c:v>老年医学科</c:v>
                </c:pt>
                <c:pt idx="39">
                  <c:v>综合内科</c:v>
                </c:pt>
                <c:pt idx="40">
                  <c:v>儿科</c:v>
                </c:pt>
                <c:pt idx="41">
                  <c:v>神经内科</c:v>
                </c:pt>
                <c:pt idx="42">
                  <c:v>消化内科</c:v>
                </c:pt>
                <c:pt idx="43">
                  <c:v>小儿骨科</c:v>
                </c:pt>
                <c:pt idx="44">
                  <c:v>妇二科</c:v>
                </c:pt>
                <c:pt idx="45">
                  <c:v>肝病科</c:v>
                </c:pt>
                <c:pt idx="46">
                  <c:v>推拿科</c:v>
                </c:pt>
                <c:pt idx="47">
                  <c:v>关节骨科</c:v>
                </c:pt>
                <c:pt idx="48">
                  <c:v>男科</c:v>
                </c:pt>
                <c:pt idx="49">
                  <c:v>内分泌科</c:v>
                </c:pt>
                <c:pt idx="50">
                  <c:v>心血管内科</c:v>
                </c:pt>
                <c:pt idx="51">
                  <c:v>东区肾病科</c:v>
                </c:pt>
                <c:pt idx="52">
                  <c:v>心病一科</c:v>
                </c:pt>
                <c:pt idx="53">
                  <c:v>中医经典科</c:v>
                </c:pt>
                <c:pt idx="54">
                  <c:v>东区重症医学科</c:v>
                </c:pt>
                <c:pt idx="55">
                  <c:v>妇科妇二科合并</c:v>
                </c:pt>
                <c:pt idx="56">
                  <c:v>康复科</c:v>
                </c:pt>
                <c:pt idx="57">
                  <c:v>乳腺甲状腺外科</c:v>
                </c:pt>
                <c:pt idx="58">
                  <c:v>脑病二科</c:v>
                </c:pt>
                <c:pt idx="59">
                  <c:v>心病二科</c:v>
                </c:pt>
                <c:pt idx="60">
                  <c:v>周围血管科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99.73108449037427</c:v>
                </c:pt>
                <c:pt idx="2">
                  <c:v>95.98859500795676</c:v>
                </c:pt>
                <c:pt idx="3">
                  <c:v>95.47202990776087</c:v>
                </c:pt>
                <c:pt idx="4">
                  <c:v>86.89819383158648</c:v>
                </c:pt>
                <c:pt idx="5">
                  <c:v>85.99054369996526</c:v>
                </c:pt>
                <c:pt idx="6">
                  <c:v>84.1319639751848</c:v>
                </c:pt>
                <c:pt idx="7">
                  <c:v>83.2393490136122</c:v>
                </c:pt>
                <c:pt idx="8">
                  <c:v>79.3420440513491</c:v>
                </c:pt>
                <c:pt idx="9">
                  <c:v>79.29587195395534</c:v>
                </c:pt>
                <c:pt idx="10">
                  <c:v>77.95230176924584</c:v>
                </c:pt>
                <c:pt idx="11">
                  <c:v>76.32015790820994</c:v>
                </c:pt>
                <c:pt idx="12">
                  <c:v>73.89844962216436</c:v>
                </c:pt>
                <c:pt idx="13">
                  <c:v>73.24647940515028</c:v>
                </c:pt>
                <c:pt idx="14">
                  <c:v>73.02858730683884</c:v>
                </c:pt>
                <c:pt idx="15">
                  <c:v>71.77454438853607</c:v>
                </c:pt>
                <c:pt idx="16">
                  <c:v>71.6132565297268</c:v>
                </c:pt>
                <c:pt idx="17">
                  <c:v>71.07949125443096</c:v>
                </c:pt>
                <c:pt idx="18">
                  <c:v>70.7667997234743</c:v>
                </c:pt>
                <c:pt idx="19">
                  <c:v>68.30198517680387</c:v>
                </c:pt>
                <c:pt idx="20">
                  <c:v>66.7466620641047</c:v>
                </c:pt>
                <c:pt idx="21">
                  <c:v>64.53920623032973</c:v>
                </c:pt>
                <c:pt idx="22">
                  <c:v>63.41528536812908</c:v>
                </c:pt>
                <c:pt idx="23">
                  <c:v>61.78449337095288</c:v>
                </c:pt>
                <c:pt idx="24">
                  <c:v>61.60069875106507</c:v>
                </c:pt>
                <c:pt idx="25">
                  <c:v>61.54599696997965</c:v>
                </c:pt>
                <c:pt idx="26">
                  <c:v>58.52482106948812</c:v>
                </c:pt>
                <c:pt idx="27">
                  <c:v>57.43859916016187</c:v>
                </c:pt>
                <c:pt idx="28">
                  <c:v>56.46724465995727</c:v>
                </c:pt>
                <c:pt idx="29">
                  <c:v>56.369655558352534</c:v>
                </c:pt>
                <c:pt idx="30">
                  <c:v>50.48707783640856</c:v>
                </c:pt>
                <c:pt idx="31">
                  <c:v>45.39161515532421</c:v>
                </c:pt>
                <c:pt idx="32">
                  <c:v>45.25437525249417</c:v>
                </c:pt>
                <c:pt idx="33">
                  <c:v>43.902688097817865</c:v>
                </c:pt>
                <c:pt idx="34">
                  <c:v>40.52527158479714</c:v>
                </c:pt>
                <c:pt idx="35">
                  <c:v>39.0400709925921</c:v>
                </c:pt>
                <c:pt idx="36">
                  <c:v>36.12560719677136</c:v>
                </c:pt>
                <c:pt idx="37">
                  <c:v>35.50307980366057</c:v>
                </c:pt>
                <c:pt idx="38">
                  <c:v>34.82332883812302</c:v>
                </c:pt>
                <c:pt idx="39">
                  <c:v>34.28033262050106</c:v>
                </c:pt>
                <c:pt idx="40">
                  <c:v>33.89632628744367</c:v>
                </c:pt>
                <c:pt idx="41">
                  <c:v>31.82200957758404</c:v>
                </c:pt>
                <c:pt idx="42">
                  <c:v>31.478256181975645</c:v>
                </c:pt>
                <c:pt idx="43">
                  <c:v>30.64284882488298</c:v>
                </c:pt>
                <c:pt idx="44">
                  <c:v>30.172822383722092</c:v>
                </c:pt>
                <c:pt idx="45">
                  <c:v>29.070750719889944</c:v>
                </c:pt>
                <c:pt idx="46">
                  <c:v>28.843606686056916</c:v>
                </c:pt>
                <c:pt idx="47">
                  <c:v>28.677584000441346</c:v>
                </c:pt>
                <c:pt idx="48">
                  <c:v>25.447414994936235</c:v>
                </c:pt>
                <c:pt idx="49">
                  <c:v>25.204981410514037</c:v>
                </c:pt>
                <c:pt idx="50">
                  <c:v>20.682781819202816</c:v>
                </c:pt>
                <c:pt idx="51">
                  <c:v>19.078835943569473</c:v>
                </c:pt>
                <c:pt idx="52">
                  <c:v>18.57124167042124</c:v>
                </c:pt>
                <c:pt idx="53">
                  <c:v>17.457998830174663</c:v>
                </c:pt>
                <c:pt idx="54">
                  <c:v>15.10316095904688</c:v>
                </c:pt>
                <c:pt idx="55">
                  <c:v>11.874293638335626</c:v>
                </c:pt>
                <c:pt idx="56">
                  <c:v>9.898433105386037</c:v>
                </c:pt>
                <c:pt idx="57">
                  <c:v>5.264702072952244</c:v>
                </c:pt>
                <c:pt idx="58">
                  <c:v>3.951598719520521</c:v>
                </c:pt>
                <c:pt idx="59">
                  <c:v>2.569030895792305</c:v>
                </c:pt>
                <c:pt idx="60">
                  <c:v>1.6564672806677343</c:v>
                </c:pt>
                <c:pt idx="61">
                  <c:v>1.0994598631265826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身心医学科</c:v>
                </c:pt>
                <c:pt idx="2">
                  <c:v>东区肾病科</c:v>
                </c:pt>
                <c:pt idx="3">
                  <c:v>胸外科</c:v>
                </c:pt>
                <c:pt idx="4">
                  <c:v>神经内科</c:v>
                </c:pt>
                <c:pt idx="5">
                  <c:v>肛肠科</c:v>
                </c:pt>
                <c:pt idx="6">
                  <c:v>普通外科</c:v>
                </c:pt>
                <c:pt idx="7">
                  <c:v>肝病科</c:v>
                </c:pt>
                <c:pt idx="8">
                  <c:v>中医经典科</c:v>
                </c:pt>
                <c:pt idx="9">
                  <c:v>血液科</c:v>
                </c:pt>
                <c:pt idx="10">
                  <c:v>医院</c:v>
                </c:pt>
                <c:pt idx="11">
                  <c:v>内分泌科</c:v>
                </c:pt>
                <c:pt idx="12">
                  <c:v>周围血管科</c:v>
                </c:pt>
                <c:pt idx="13">
                  <c:v>小儿推拿科</c:v>
                </c:pt>
                <c:pt idx="14">
                  <c:v>耳鼻喉科</c:v>
                </c:pt>
                <c:pt idx="15">
                  <c:v>脑病三科</c:v>
                </c:pt>
                <c:pt idx="16">
                  <c:v>关节骨科</c:v>
                </c:pt>
                <c:pt idx="17">
                  <c:v>妇科妇二科合并</c:v>
                </c:pt>
                <c:pt idx="18">
                  <c:v>重症医学科</c:v>
                </c:pt>
                <c:pt idx="19">
                  <c:v>运动损伤骨科</c:v>
                </c:pt>
                <c:pt idx="20">
                  <c:v>儿科</c:v>
                </c:pt>
                <c:pt idx="21">
                  <c:v>治未病中心</c:v>
                </c:pt>
                <c:pt idx="22">
                  <c:v>脊柱骨科</c:v>
                </c:pt>
                <c:pt idx="23">
                  <c:v>脑病二科</c:v>
                </c:pt>
                <c:pt idx="24">
                  <c:v>肾脏内科</c:v>
                </c:pt>
                <c:pt idx="25">
                  <c:v>针灸科</c:v>
                </c:pt>
                <c:pt idx="26">
                  <c:v>综合内科</c:v>
                </c:pt>
                <c:pt idx="27">
                  <c:v>脾胃病科</c:v>
                </c:pt>
                <c:pt idx="28">
                  <c:v>心病四科</c:v>
                </c:pt>
                <c:pt idx="29">
                  <c:v>肾病科</c:v>
                </c:pt>
                <c:pt idx="30">
                  <c:v>心病一科</c:v>
                </c:pt>
                <c:pt idx="31">
                  <c:v>心病三科</c:v>
                </c:pt>
                <c:pt idx="32">
                  <c:v>产科</c:v>
                </c:pt>
                <c:pt idx="33">
                  <c:v>美容皮肤科</c:v>
                </c:pt>
                <c:pt idx="34">
                  <c:v>东区重症医学科</c:v>
                </c:pt>
                <c:pt idx="35">
                  <c:v>心病二科</c:v>
                </c:pt>
                <c:pt idx="36">
                  <c:v>骨科</c:v>
                </c:pt>
                <c:pt idx="37">
                  <c:v>心血管内科</c:v>
                </c:pt>
                <c:pt idx="38">
                  <c:v>呼吸内科</c:v>
                </c:pt>
                <c:pt idx="39">
                  <c:v>康复科</c:v>
                </c:pt>
                <c:pt idx="40">
                  <c:v>中医外治中心</c:v>
                </c:pt>
                <c:pt idx="41">
                  <c:v>妇二科</c:v>
                </c:pt>
                <c:pt idx="42">
                  <c:v>脑病一科</c:v>
                </c:pt>
                <c:pt idx="43">
                  <c:v>显微骨科</c:v>
                </c:pt>
                <c:pt idx="44">
                  <c:v>口腔科</c:v>
                </c:pt>
                <c:pt idx="45">
                  <c:v>风湿病科</c:v>
                </c:pt>
                <c:pt idx="46">
                  <c:v>男科</c:v>
                </c:pt>
                <c:pt idx="47">
                  <c:v>妇科</c:v>
                </c:pt>
                <c:pt idx="48">
                  <c:v>小儿骨科</c:v>
                </c:pt>
                <c:pt idx="49">
                  <c:v>创伤骨科</c:v>
                </c:pt>
                <c:pt idx="50">
                  <c:v>西区重症医学科</c:v>
                </c:pt>
                <c:pt idx="51">
                  <c:v>消化内科</c:v>
                </c:pt>
                <c:pt idx="52">
                  <c:v>肝胆外科</c:v>
                </c:pt>
                <c:pt idx="53">
                  <c:v>神经外科</c:v>
                </c:pt>
                <c:pt idx="54">
                  <c:v>泌尿外科</c:v>
                </c:pt>
                <c:pt idx="55">
                  <c:v>老年医学科</c:v>
                </c:pt>
                <c:pt idx="56">
                  <c:v>微创骨科</c:v>
                </c:pt>
                <c:pt idx="57">
                  <c:v>脾胃科消化科合并</c:v>
                </c:pt>
                <c:pt idx="58">
                  <c:v>推拿科</c:v>
                </c:pt>
                <c:pt idx="59">
                  <c:v>眼科</c:v>
                </c:pt>
                <c:pt idx="60">
                  <c:v>肿瘤内科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98.94808618180167</c:v>
                </c:pt>
                <c:pt idx="2">
                  <c:v>97.07652737997674</c:v>
                </c:pt>
                <c:pt idx="3">
                  <c:v>93.64730627697585</c:v>
                </c:pt>
                <c:pt idx="4">
                  <c:v>92.92018033144078</c:v>
                </c:pt>
                <c:pt idx="5">
                  <c:v>89.16441495312027</c:v>
                </c:pt>
                <c:pt idx="6">
                  <c:v>87.73359818612134</c:v>
                </c:pt>
                <c:pt idx="7">
                  <c:v>87.71325843138128</c:v>
                </c:pt>
                <c:pt idx="8">
                  <c:v>87.3046533587462</c:v>
                </c:pt>
                <c:pt idx="9">
                  <c:v>85.46376203196606</c:v>
                </c:pt>
                <c:pt idx="10">
                  <c:v>81.8670039621962</c:v>
                </c:pt>
                <c:pt idx="11">
                  <c:v>81.41816926850532</c:v>
                </c:pt>
                <c:pt idx="12">
                  <c:v>80.65788209801319</c:v>
                </c:pt>
                <c:pt idx="13">
                  <c:v>78.92008083400954</c:v>
                </c:pt>
                <c:pt idx="14">
                  <c:v>77.15847613473332</c:v>
                </c:pt>
                <c:pt idx="15">
                  <c:v>74.85804178408057</c:v>
                </c:pt>
                <c:pt idx="16">
                  <c:v>73.99499117913089</c:v>
                </c:pt>
                <c:pt idx="17">
                  <c:v>71.80644581508625</c:v>
                </c:pt>
                <c:pt idx="18">
                  <c:v>69.75372377875216</c:v>
                </c:pt>
                <c:pt idx="19">
                  <c:v>67.25412132086791</c:v>
                </c:pt>
                <c:pt idx="20">
                  <c:v>65.705356968286</c:v>
                </c:pt>
                <c:pt idx="21">
                  <c:v>63.18193230140431</c:v>
                </c:pt>
                <c:pt idx="22">
                  <c:v>62.9306350000045</c:v>
                </c:pt>
                <c:pt idx="23">
                  <c:v>61.0349982644897</c:v>
                </c:pt>
                <c:pt idx="24">
                  <c:v>60.57029498969568</c:v>
                </c:pt>
                <c:pt idx="25">
                  <c:v>53.01051359987048</c:v>
                </c:pt>
                <c:pt idx="26">
                  <c:v>52.25140580337789</c:v>
                </c:pt>
                <c:pt idx="27">
                  <c:v>48.803359442754456</c:v>
                </c:pt>
                <c:pt idx="28">
                  <c:v>46.84360691989605</c:v>
                </c:pt>
                <c:pt idx="29">
                  <c:v>44.6228950982273</c:v>
                </c:pt>
                <c:pt idx="30">
                  <c:v>44.220609693034504</c:v>
                </c:pt>
                <c:pt idx="31">
                  <c:v>43.39977920113738</c:v>
                </c:pt>
                <c:pt idx="32">
                  <c:v>42.60525197020443</c:v>
                </c:pt>
                <c:pt idx="33">
                  <c:v>38.90725201760103</c:v>
                </c:pt>
                <c:pt idx="34">
                  <c:v>37.70526993191656</c:v>
                </c:pt>
                <c:pt idx="35">
                  <c:v>34.517270161960376</c:v>
                </c:pt>
                <c:pt idx="36">
                  <c:v>34.42875693390461</c:v>
                </c:pt>
                <c:pt idx="37">
                  <c:v>32.81628810057615</c:v>
                </c:pt>
                <c:pt idx="38">
                  <c:v>30.876297405880244</c:v>
                </c:pt>
                <c:pt idx="39">
                  <c:v>23.57393215234566</c:v>
                </c:pt>
                <c:pt idx="40">
                  <c:v>22.657364701063525</c:v>
                </c:pt>
                <c:pt idx="41">
                  <c:v>22.60050158013475</c:v>
                </c:pt>
                <c:pt idx="42">
                  <c:v>22.600373659373886</c:v>
                </c:pt>
                <c:pt idx="43">
                  <c:v>19.362719276788347</c:v>
                </c:pt>
                <c:pt idx="44">
                  <c:v>17.809639021663312</c:v>
                </c:pt>
                <c:pt idx="45">
                  <c:v>17.421053083166157</c:v>
                </c:pt>
                <c:pt idx="46">
                  <c:v>17.37760479363091</c:v>
                </c:pt>
                <c:pt idx="47">
                  <c:v>17.133782740631585</c:v>
                </c:pt>
                <c:pt idx="48">
                  <c:v>16.99643656713031</c:v>
                </c:pt>
                <c:pt idx="49">
                  <c:v>15.142986307768263</c:v>
                </c:pt>
                <c:pt idx="50">
                  <c:v>14.457913579141142</c:v>
                </c:pt>
                <c:pt idx="51">
                  <c:v>14.053968799454061</c:v>
                </c:pt>
                <c:pt idx="52">
                  <c:v>12.533531693307507</c:v>
                </c:pt>
                <c:pt idx="53">
                  <c:v>11.604137123353814</c:v>
                </c:pt>
                <c:pt idx="54">
                  <c:v>9.25128523840029</c:v>
                </c:pt>
                <c:pt idx="55">
                  <c:v>7.7951405679113135</c:v>
                </c:pt>
                <c:pt idx="56">
                  <c:v>5.987136513222386</c:v>
                </c:pt>
                <c:pt idx="57">
                  <c:v>5.578403214545908</c:v>
                </c:pt>
                <c:pt idx="58">
                  <c:v>3.4494407858540637</c:v>
                </c:pt>
                <c:pt idx="59">
                  <c:v>2.7665906349240683</c:v>
                </c:pt>
                <c:pt idx="60">
                  <c:v>2.089851981554366</c:v>
                </c:pt>
                <c:pt idx="61">
                  <c:v>0.04930101900445342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脊柱骨科</c:v>
                </c:pt>
                <c:pt idx="2">
                  <c:v>针灸科</c:v>
                </c:pt>
                <c:pt idx="3">
                  <c:v>心病三科</c:v>
                </c:pt>
                <c:pt idx="4">
                  <c:v>肝胆外科</c:v>
                </c:pt>
                <c:pt idx="5">
                  <c:v>身心医学科</c:v>
                </c:pt>
                <c:pt idx="6">
                  <c:v>妇科妇二科合并</c:v>
                </c:pt>
                <c:pt idx="7">
                  <c:v>东区肾病科</c:v>
                </c:pt>
                <c:pt idx="8">
                  <c:v>口腔科</c:v>
                </c:pt>
                <c:pt idx="9">
                  <c:v>关节骨科</c:v>
                </c:pt>
                <c:pt idx="10">
                  <c:v>肛肠科</c:v>
                </c:pt>
                <c:pt idx="11">
                  <c:v>脾胃病科</c:v>
                </c:pt>
                <c:pt idx="12">
                  <c:v>脑病二科</c:v>
                </c:pt>
                <c:pt idx="13">
                  <c:v>风湿病科</c:v>
                </c:pt>
                <c:pt idx="14">
                  <c:v>心病一科</c:v>
                </c:pt>
                <c:pt idx="15">
                  <c:v>胸外科</c:v>
                </c:pt>
                <c:pt idx="16">
                  <c:v>综合内科</c:v>
                </c:pt>
                <c:pt idx="17">
                  <c:v>心病二科</c:v>
                </c:pt>
                <c:pt idx="18">
                  <c:v>推拿科</c:v>
                </c:pt>
                <c:pt idx="19">
                  <c:v>血液科</c:v>
                </c:pt>
                <c:pt idx="20">
                  <c:v>西区重症医学科</c:v>
                </c:pt>
                <c:pt idx="21">
                  <c:v>治未病中心</c:v>
                </c:pt>
                <c:pt idx="22">
                  <c:v>中医外治中心</c:v>
                </c:pt>
                <c:pt idx="23">
                  <c:v>眼科</c:v>
                </c:pt>
                <c:pt idx="24">
                  <c:v>肾脏内科</c:v>
                </c:pt>
                <c:pt idx="25">
                  <c:v>耳鼻喉科</c:v>
                </c:pt>
                <c:pt idx="26">
                  <c:v>小儿推拿科</c:v>
                </c:pt>
                <c:pt idx="27">
                  <c:v>美容皮肤科</c:v>
                </c:pt>
                <c:pt idx="28">
                  <c:v>普通外科</c:v>
                </c:pt>
                <c:pt idx="29">
                  <c:v>脾胃科消化科合并</c:v>
                </c:pt>
                <c:pt idx="30">
                  <c:v>运动损伤骨科</c:v>
                </c:pt>
                <c:pt idx="31">
                  <c:v>骨科</c:v>
                </c:pt>
                <c:pt idx="32">
                  <c:v>肝病科</c:v>
                </c:pt>
                <c:pt idx="33">
                  <c:v>周围血管科</c:v>
                </c:pt>
                <c:pt idx="34">
                  <c:v>重症医学科</c:v>
                </c:pt>
                <c:pt idx="35">
                  <c:v>创伤骨科</c:v>
                </c:pt>
                <c:pt idx="36">
                  <c:v>皮肤科</c:v>
                </c:pt>
                <c:pt idx="37">
                  <c:v>小儿骨科</c:v>
                </c:pt>
                <c:pt idx="38">
                  <c:v>康复科</c:v>
                </c:pt>
                <c:pt idx="39">
                  <c:v>乳腺甲状腺外科</c:v>
                </c:pt>
                <c:pt idx="40">
                  <c:v>脑病一科</c:v>
                </c:pt>
                <c:pt idx="41">
                  <c:v>儿科</c:v>
                </c:pt>
                <c:pt idx="42">
                  <c:v>肾病科</c:v>
                </c:pt>
                <c:pt idx="43">
                  <c:v>消化内科</c:v>
                </c:pt>
                <c:pt idx="44">
                  <c:v>脑病三科</c:v>
                </c:pt>
                <c:pt idx="45">
                  <c:v>微创骨科</c:v>
                </c:pt>
                <c:pt idx="46">
                  <c:v>显微骨科</c:v>
                </c:pt>
                <c:pt idx="47">
                  <c:v>中医经典科</c:v>
                </c:pt>
                <c:pt idx="48">
                  <c:v>东区重症医学科</c:v>
                </c:pt>
                <c:pt idx="49">
                  <c:v>心血管内科</c:v>
                </c:pt>
                <c:pt idx="50">
                  <c:v>神经外科</c:v>
                </c:pt>
                <c:pt idx="51">
                  <c:v>内分泌科</c:v>
                </c:pt>
                <c:pt idx="52">
                  <c:v>泌尿外科</c:v>
                </c:pt>
                <c:pt idx="53">
                  <c:v>妇科</c:v>
                </c:pt>
                <c:pt idx="54">
                  <c:v>妇二科</c:v>
                </c:pt>
                <c:pt idx="55">
                  <c:v>神经内科</c:v>
                </c:pt>
                <c:pt idx="56">
                  <c:v>呼吸内科</c:v>
                </c:pt>
                <c:pt idx="57">
                  <c:v>心病四科</c:v>
                </c:pt>
                <c:pt idx="58">
                  <c:v>肿瘤内科</c:v>
                </c:pt>
                <c:pt idx="59">
                  <c:v>产科</c:v>
                </c:pt>
                <c:pt idx="60">
                  <c:v>男科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97.92845895460718</c:v>
                </c:pt>
                <c:pt idx="2">
                  <c:v>96.86570815036163</c:v>
                </c:pt>
                <c:pt idx="3">
                  <c:v>94.26111454756783</c:v>
                </c:pt>
                <c:pt idx="4">
                  <c:v>92.31034515046711</c:v>
                </c:pt>
                <c:pt idx="5">
                  <c:v>87.99620265565278</c:v>
                </c:pt>
                <c:pt idx="6">
                  <c:v>86.44227261746067</c:v>
                </c:pt>
                <c:pt idx="7">
                  <c:v>85.77827249137725</c:v>
                </c:pt>
                <c:pt idx="8">
                  <c:v>84.72697204016816</c:v>
                </c:pt>
                <c:pt idx="9">
                  <c:v>82.05661228994951</c:v>
                </c:pt>
                <c:pt idx="10">
                  <c:v>80.80896153632415</c:v>
                </c:pt>
                <c:pt idx="11">
                  <c:v>80.12065331271873</c:v>
                </c:pt>
                <c:pt idx="12">
                  <c:v>79.77687613764752</c:v>
                </c:pt>
                <c:pt idx="13">
                  <c:v>78.43865127930513</c:v>
                </c:pt>
                <c:pt idx="14">
                  <c:v>76.89308635371805</c:v>
                </c:pt>
                <c:pt idx="15">
                  <c:v>76.59407950545008</c:v>
                </c:pt>
                <c:pt idx="16">
                  <c:v>76.17838710883069</c:v>
                </c:pt>
                <c:pt idx="17">
                  <c:v>74.73397022820427</c:v>
                </c:pt>
                <c:pt idx="18">
                  <c:v>74.59024083321457</c:v>
                </c:pt>
                <c:pt idx="19">
                  <c:v>70.13692662385813</c:v>
                </c:pt>
                <c:pt idx="20">
                  <c:v>69.88363549278228</c:v>
                </c:pt>
                <c:pt idx="21">
                  <c:v>69.63912476034905</c:v>
                </c:pt>
                <c:pt idx="22">
                  <c:v>66.97331220572495</c:v>
                </c:pt>
                <c:pt idx="23">
                  <c:v>64.62036714452329</c:v>
                </c:pt>
                <c:pt idx="24">
                  <c:v>63.66517438088376</c:v>
                </c:pt>
                <c:pt idx="25">
                  <c:v>62.94227379917939</c:v>
                </c:pt>
                <c:pt idx="26">
                  <c:v>60.35630312243303</c:v>
                </c:pt>
                <c:pt idx="27">
                  <c:v>53.649614860769624</c:v>
                </c:pt>
                <c:pt idx="28">
                  <c:v>49.85949782100989</c:v>
                </c:pt>
                <c:pt idx="29">
                  <c:v>49.2254152113357</c:v>
                </c:pt>
                <c:pt idx="30">
                  <c:v>47.158268677575116</c:v>
                </c:pt>
                <c:pt idx="31">
                  <c:v>41.99605866813902</c:v>
                </c:pt>
                <c:pt idx="32">
                  <c:v>41.40916125437203</c:v>
                </c:pt>
                <c:pt idx="33">
                  <c:v>40.04979742519757</c:v>
                </c:pt>
                <c:pt idx="34">
                  <c:v>39.626062197670336</c:v>
                </c:pt>
                <c:pt idx="35">
                  <c:v>32.52501237620319</c:v>
                </c:pt>
                <c:pt idx="36">
                  <c:v>30.56736009945599</c:v>
                </c:pt>
                <c:pt idx="37">
                  <c:v>30.31948548217156</c:v>
                </c:pt>
                <c:pt idx="38">
                  <c:v>29.620524293504268</c:v>
                </c:pt>
                <c:pt idx="39">
                  <c:v>28.767824032748287</c:v>
                </c:pt>
                <c:pt idx="40">
                  <c:v>27.33018831524143</c:v>
                </c:pt>
                <c:pt idx="41">
                  <c:v>23.830576419462925</c:v>
                </c:pt>
                <c:pt idx="42">
                  <c:v>22.694935512613387</c:v>
                </c:pt>
                <c:pt idx="43">
                  <c:v>21.327357600916596</c:v>
                </c:pt>
                <c:pt idx="44">
                  <c:v>19.425932265529568</c:v>
                </c:pt>
                <c:pt idx="45">
                  <c:v>17.950753642399015</c:v>
                </c:pt>
                <c:pt idx="46">
                  <c:v>16.32160017136239</c:v>
                </c:pt>
                <c:pt idx="47">
                  <c:v>14.71337409058643</c:v>
                </c:pt>
                <c:pt idx="48">
                  <c:v>14.14664703210988</c:v>
                </c:pt>
                <c:pt idx="49">
                  <c:v>14.07531745321869</c:v>
                </c:pt>
                <c:pt idx="50">
                  <c:v>13.36372388024502</c:v>
                </c:pt>
                <c:pt idx="51">
                  <c:v>12.447821324209867</c:v>
                </c:pt>
                <c:pt idx="52">
                  <c:v>11.35165507863034</c:v>
                </c:pt>
                <c:pt idx="53">
                  <c:v>10.24109956890549</c:v>
                </c:pt>
                <c:pt idx="54">
                  <c:v>10.233196336182605</c:v>
                </c:pt>
                <c:pt idx="55">
                  <c:v>9.187953445117673</c:v>
                </c:pt>
                <c:pt idx="56">
                  <c:v>8.961869266708383</c:v>
                </c:pt>
                <c:pt idx="57">
                  <c:v>8.213449855559478</c:v>
                </c:pt>
                <c:pt idx="58">
                  <c:v>7.5704420597135265</c:v>
                </c:pt>
                <c:pt idx="59">
                  <c:v>1.5691215219175862</c:v>
                </c:pt>
                <c:pt idx="60">
                  <c:v>1.125884319413857</c:v>
                </c:pt>
                <c:pt idx="61">
                  <c:v>0.8792392627160358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治未病中心</c:v>
                </c:pt>
                <c:pt idx="2">
                  <c:v>乳腺甲状腺外科</c:v>
                </c:pt>
                <c:pt idx="3">
                  <c:v>肝病科</c:v>
                </c:pt>
                <c:pt idx="4">
                  <c:v>脊柱骨科</c:v>
                </c:pt>
                <c:pt idx="5">
                  <c:v>妇二科</c:v>
                </c:pt>
                <c:pt idx="6">
                  <c:v>耳鼻喉科</c:v>
                </c:pt>
                <c:pt idx="7">
                  <c:v>消化内科</c:v>
                </c:pt>
                <c:pt idx="8">
                  <c:v>呼吸内科</c:v>
                </c:pt>
                <c:pt idx="9">
                  <c:v>心病三科</c:v>
                </c:pt>
                <c:pt idx="10">
                  <c:v>血液科</c:v>
                </c:pt>
                <c:pt idx="11">
                  <c:v>创伤骨科</c:v>
                </c:pt>
                <c:pt idx="12">
                  <c:v>内分泌科</c:v>
                </c:pt>
                <c:pt idx="13">
                  <c:v>肝胆外科</c:v>
                </c:pt>
                <c:pt idx="14">
                  <c:v>妇科</c:v>
                </c:pt>
                <c:pt idx="15">
                  <c:v>脑病一科</c:v>
                </c:pt>
                <c:pt idx="16">
                  <c:v>综合内科</c:v>
                </c:pt>
                <c:pt idx="17">
                  <c:v>脾胃科消化科合并</c:v>
                </c:pt>
                <c:pt idx="18">
                  <c:v>小儿骨科</c:v>
                </c:pt>
                <c:pt idx="19">
                  <c:v>胸外科</c:v>
                </c:pt>
                <c:pt idx="20">
                  <c:v>心病一科</c:v>
                </c:pt>
                <c:pt idx="21">
                  <c:v>周围血管科</c:v>
                </c:pt>
                <c:pt idx="22">
                  <c:v>肾脏内科</c:v>
                </c:pt>
                <c:pt idx="23">
                  <c:v>美容皮肤科</c:v>
                </c:pt>
                <c:pt idx="24">
                  <c:v>儿科</c:v>
                </c:pt>
                <c:pt idx="25">
                  <c:v>神经外科</c:v>
                </c:pt>
                <c:pt idx="26">
                  <c:v>肛肠科</c:v>
                </c:pt>
                <c:pt idx="27">
                  <c:v>老年医学科</c:v>
                </c:pt>
                <c:pt idx="28">
                  <c:v>中医外治中心</c:v>
                </c:pt>
                <c:pt idx="29">
                  <c:v>脑病三科</c:v>
                </c:pt>
                <c:pt idx="30">
                  <c:v>针灸科</c:v>
                </c:pt>
                <c:pt idx="31">
                  <c:v>口腔科</c:v>
                </c:pt>
                <c:pt idx="32">
                  <c:v>西区重症医学科</c:v>
                </c:pt>
                <c:pt idx="33">
                  <c:v>康复科</c:v>
                </c:pt>
                <c:pt idx="34">
                  <c:v>心病四科</c:v>
                </c:pt>
                <c:pt idx="35">
                  <c:v>产科</c:v>
                </c:pt>
                <c:pt idx="36">
                  <c:v>肿瘤内科</c:v>
                </c:pt>
                <c:pt idx="37">
                  <c:v>重症医学科</c:v>
                </c:pt>
                <c:pt idx="38">
                  <c:v>肾病科</c:v>
                </c:pt>
                <c:pt idx="39">
                  <c:v>运动损伤骨科</c:v>
                </c:pt>
                <c:pt idx="40">
                  <c:v>中医经典科</c:v>
                </c:pt>
                <c:pt idx="41">
                  <c:v>骨科</c:v>
                </c:pt>
                <c:pt idx="42">
                  <c:v>泌尿外科</c:v>
                </c:pt>
                <c:pt idx="43">
                  <c:v>心病二科</c:v>
                </c:pt>
                <c:pt idx="44">
                  <c:v>男科</c:v>
                </c:pt>
                <c:pt idx="45">
                  <c:v>心血管内科</c:v>
                </c:pt>
                <c:pt idx="46">
                  <c:v>妇科妇二科合并</c:v>
                </c:pt>
                <c:pt idx="47">
                  <c:v>眼科</c:v>
                </c:pt>
                <c:pt idx="48">
                  <c:v>身心医学科</c:v>
                </c:pt>
                <c:pt idx="49">
                  <c:v>皮肤科</c:v>
                </c:pt>
                <c:pt idx="50">
                  <c:v>推拿科</c:v>
                </c:pt>
                <c:pt idx="51">
                  <c:v>微创骨科</c:v>
                </c:pt>
                <c:pt idx="52">
                  <c:v>东区重症医学科</c:v>
                </c:pt>
                <c:pt idx="53">
                  <c:v>脑病二科</c:v>
                </c:pt>
                <c:pt idx="54">
                  <c:v>关节骨科</c:v>
                </c:pt>
                <c:pt idx="55">
                  <c:v>显微骨科</c:v>
                </c:pt>
                <c:pt idx="56">
                  <c:v>东区肾病科</c:v>
                </c:pt>
                <c:pt idx="57">
                  <c:v>小儿推拿科</c:v>
                </c:pt>
                <c:pt idx="58">
                  <c:v>神经内科</c:v>
                </c:pt>
                <c:pt idx="59">
                  <c:v>普通外科</c:v>
                </c:pt>
                <c:pt idx="60">
                  <c:v>脾胃病科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0.9811392779271071</c:v>
                </c:pt>
                <c:pt idx="2">
                  <c:v>0.5747222533880234</c:v>
                </c:pt>
                <c:pt idx="3">
                  <c:v>0.29577949834236616</c:v>
                </c:pt>
                <c:pt idx="4">
                  <c:v>0.23197137279239796</c:v>
                </c:pt>
                <c:pt idx="5">
                  <c:v>0.12268684332439907</c:v>
                </c:pt>
                <c:pt idx="6">
                  <c:v>0.08703006766181878</c:v>
                </c:pt>
                <c:pt idx="7">
                  <c:v>0.07543591456643545</c:v>
                </c:pt>
                <c:pt idx="8">
                  <c:v>0.0662589651658025</c:v>
                </c:pt>
                <c:pt idx="9">
                  <c:v>0.058857414698412734</c:v>
                </c:pt>
                <c:pt idx="10">
                  <c:v>0.05324196064720764</c:v>
                </c:pt>
                <c:pt idx="11">
                  <c:v>0.05211291545279221</c:v>
                </c:pt>
                <c:pt idx="12">
                  <c:v>0.043982612489480405</c:v>
                </c:pt>
                <c:pt idx="13">
                  <c:v>0.03782933857539618</c:v>
                </c:pt>
                <c:pt idx="14">
                  <c:v>0.03622701657954591</c:v>
                </c:pt>
                <c:pt idx="15">
                  <c:v>0.03591988773528026</c:v>
                </c:pt>
                <c:pt idx="16">
                  <c:v>0.03501111905698789</c:v>
                </c:pt>
                <c:pt idx="17">
                  <c:v>0.03441166950668206</c:v>
                </c:pt>
                <c:pt idx="18">
                  <c:v>0.03352835647067984</c:v>
                </c:pt>
                <c:pt idx="19">
                  <c:v>0.03299111003827312</c:v>
                </c:pt>
                <c:pt idx="20">
                  <c:v>0.028454978001260674</c:v>
                </c:pt>
                <c:pt idx="21">
                  <c:v>0.027925730858520553</c:v>
                </c:pt>
                <c:pt idx="22">
                  <c:v>0.023436382171548496</c:v>
                </c:pt>
                <c:pt idx="23">
                  <c:v>0.02332244813929846</c:v>
                </c:pt>
                <c:pt idx="24">
                  <c:v>0.022702413574241184</c:v>
                </c:pt>
                <c:pt idx="25">
                  <c:v>0.021858363954298694</c:v>
                </c:pt>
                <c:pt idx="26">
                  <c:v>0.0216425746023068</c:v>
                </c:pt>
                <c:pt idx="27">
                  <c:v>0.021508615538374284</c:v>
                </c:pt>
                <c:pt idx="28">
                  <c:v>0.021199455968748233</c:v>
                </c:pt>
                <c:pt idx="29">
                  <c:v>0.02096409966621462</c:v>
                </c:pt>
                <c:pt idx="30">
                  <c:v>0.020184691495243937</c:v>
                </c:pt>
                <c:pt idx="31">
                  <c:v>0.018738020238184005</c:v>
                </c:pt>
                <c:pt idx="32">
                  <c:v>0.01864628672320063</c:v>
                </c:pt>
                <c:pt idx="33">
                  <c:v>0.01798371813838353</c:v>
                </c:pt>
                <c:pt idx="34">
                  <c:v>0.017655932103338608</c:v>
                </c:pt>
                <c:pt idx="35">
                  <c:v>0.016682311847744605</c:v>
                </c:pt>
                <c:pt idx="36">
                  <c:v>0.016337705910973985</c:v>
                </c:pt>
                <c:pt idx="37">
                  <c:v>0.016332052449953848</c:v>
                </c:pt>
                <c:pt idx="38">
                  <c:v>0.01599149754529782</c:v>
                </c:pt>
                <c:pt idx="39">
                  <c:v>0.015847905997358906</c:v>
                </c:pt>
                <c:pt idx="40">
                  <c:v>0.01483806270344796</c:v>
                </c:pt>
                <c:pt idx="41">
                  <c:v>0.014680098592903354</c:v>
                </c:pt>
                <c:pt idx="42">
                  <c:v>0.014520331421937458</c:v>
                </c:pt>
                <c:pt idx="43">
                  <c:v>0.01426439517767549</c:v>
                </c:pt>
                <c:pt idx="44">
                  <c:v>0.014059085049568487</c:v>
                </c:pt>
                <c:pt idx="45">
                  <c:v>0.014016051833111267</c:v>
                </c:pt>
                <c:pt idx="46">
                  <c:v>0.01373952663071267</c:v>
                </c:pt>
                <c:pt idx="47">
                  <c:v>0.013248902935408308</c:v>
                </c:pt>
                <c:pt idx="48">
                  <c:v>0.013218951151195675</c:v>
                </c:pt>
                <c:pt idx="49">
                  <c:v>0.01291441928093331</c:v>
                </c:pt>
                <c:pt idx="50">
                  <c:v>0.01290966207273441</c:v>
                </c:pt>
                <c:pt idx="51">
                  <c:v>0.012388452081511117</c:v>
                </c:pt>
                <c:pt idx="52">
                  <c:v>0.012010072196885688</c:v>
                </c:pt>
                <c:pt idx="53">
                  <c:v>0.011667798321855959</c:v>
                </c:pt>
                <c:pt idx="54">
                  <c:v>0.011620904876844333</c:v>
                </c:pt>
                <c:pt idx="55">
                  <c:v>0.01155731232727457</c:v>
                </c:pt>
                <c:pt idx="56">
                  <c:v>0.011549587063681642</c:v>
                </c:pt>
                <c:pt idx="57">
                  <c:v>0.01107906269769496</c:v>
                </c:pt>
                <c:pt idx="58">
                  <c:v>0.011062924050551847</c:v>
                </c:pt>
                <c:pt idx="59">
                  <c:v>0.010643084476624145</c:v>
                </c:pt>
                <c:pt idx="60">
                  <c:v>0.010142698703199133</c:v>
                </c:pt>
                <c:pt idx="61">
                  <c:v>0.010102263299124633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产科</c:v>
                </c:pt>
                <c:pt idx="2">
                  <c:v>骨科</c:v>
                </c:pt>
                <c:pt idx="3">
                  <c:v>血液科</c:v>
                </c:pt>
                <c:pt idx="4">
                  <c:v>呼吸内科</c:v>
                </c:pt>
                <c:pt idx="5">
                  <c:v>关节骨科</c:v>
                </c:pt>
                <c:pt idx="6">
                  <c:v>中医外治中心</c:v>
                </c:pt>
                <c:pt idx="7">
                  <c:v>脊柱骨科</c:v>
                </c:pt>
                <c:pt idx="8">
                  <c:v>创伤骨科</c:v>
                </c:pt>
                <c:pt idx="9">
                  <c:v>皮肤科</c:v>
                </c:pt>
                <c:pt idx="10">
                  <c:v>妇科妇二科合并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针灸科</c:v>
                </c:pt>
                <c:pt idx="14">
                  <c:v>脑病二科</c:v>
                </c:pt>
                <c:pt idx="15">
                  <c:v>运动损伤骨科</c:v>
                </c:pt>
                <c:pt idx="16">
                  <c:v>康复科</c:v>
                </c:pt>
                <c:pt idx="17">
                  <c:v>内分泌科</c:v>
                </c:pt>
                <c:pt idx="18">
                  <c:v>消化内科</c:v>
                </c:pt>
                <c:pt idx="19">
                  <c:v>综合内科</c:v>
                </c:pt>
                <c:pt idx="20">
                  <c:v>推拿科</c:v>
                </c:pt>
                <c:pt idx="21">
                  <c:v>肾脏内科</c:v>
                </c:pt>
                <c:pt idx="22">
                  <c:v>肛肠科</c:v>
                </c:pt>
                <c:pt idx="23">
                  <c:v>口腔科</c:v>
                </c:pt>
                <c:pt idx="24">
                  <c:v>显微骨科</c:v>
                </c:pt>
                <c:pt idx="25">
                  <c:v>心病三科</c:v>
                </c:pt>
                <c:pt idx="26">
                  <c:v>心病四科</c:v>
                </c:pt>
                <c:pt idx="27">
                  <c:v>儿科</c:v>
                </c:pt>
                <c:pt idx="28">
                  <c:v>微创骨科</c:v>
                </c:pt>
                <c:pt idx="29">
                  <c:v>医院</c:v>
                </c:pt>
                <c:pt idx="30">
                  <c:v>耳鼻喉科</c:v>
                </c:pt>
                <c:pt idx="31">
                  <c:v>心病一科</c:v>
                </c:pt>
                <c:pt idx="32">
                  <c:v>神经内科</c:v>
                </c:pt>
                <c:pt idx="33">
                  <c:v>风湿病科</c:v>
                </c:pt>
                <c:pt idx="34">
                  <c:v>胸外科</c:v>
                </c:pt>
                <c:pt idx="35">
                  <c:v>妇科</c:v>
                </c:pt>
                <c:pt idx="36">
                  <c:v>周围血管科</c:v>
                </c:pt>
                <c:pt idx="37">
                  <c:v>小儿推拿科</c:v>
                </c:pt>
                <c:pt idx="38">
                  <c:v>普通外科</c:v>
                </c:pt>
                <c:pt idx="39">
                  <c:v>东区重症医学科</c:v>
                </c:pt>
                <c:pt idx="40">
                  <c:v>心病二科</c:v>
                </c:pt>
                <c:pt idx="41">
                  <c:v>中医经典科</c:v>
                </c:pt>
                <c:pt idx="42">
                  <c:v>肝胆外科</c:v>
                </c:pt>
                <c:pt idx="43">
                  <c:v>西区重症医学科</c:v>
                </c:pt>
                <c:pt idx="44">
                  <c:v>老年医学科</c:v>
                </c:pt>
                <c:pt idx="45">
                  <c:v>脾胃病科</c:v>
                </c:pt>
                <c:pt idx="46">
                  <c:v>治未病中心</c:v>
                </c:pt>
                <c:pt idx="47">
                  <c:v>眼科</c:v>
                </c:pt>
                <c:pt idx="48">
                  <c:v>重症医学科</c:v>
                </c:pt>
                <c:pt idx="49">
                  <c:v>肝病科</c:v>
                </c:pt>
                <c:pt idx="50">
                  <c:v>东区肾病科</c:v>
                </c:pt>
                <c:pt idx="51">
                  <c:v>脾胃科消化科合并</c:v>
                </c:pt>
                <c:pt idx="52">
                  <c:v>泌尿外科</c:v>
                </c:pt>
                <c:pt idx="53">
                  <c:v>脑病一科</c:v>
                </c:pt>
                <c:pt idx="54">
                  <c:v>脑病三科</c:v>
                </c:pt>
                <c:pt idx="55">
                  <c:v>肿瘤内科</c:v>
                </c:pt>
                <c:pt idx="56">
                  <c:v>身心医学科</c:v>
                </c:pt>
                <c:pt idx="57">
                  <c:v>男科</c:v>
                </c:pt>
                <c:pt idx="58">
                  <c:v>乳腺甲状腺外科</c:v>
                </c:pt>
                <c:pt idx="59">
                  <c:v>心血管内科</c:v>
                </c:pt>
                <c:pt idx="60">
                  <c:v>神经外科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94.57020238179697</c:v>
                </c:pt>
                <c:pt idx="2">
                  <c:v>92.75193979611737</c:v>
                </c:pt>
                <c:pt idx="3">
                  <c:v>91.26987787861177</c:v>
                </c:pt>
                <c:pt idx="4">
                  <c:v>88.54527543985301</c:v>
                </c:pt>
                <c:pt idx="5">
                  <c:v>87.28124938762743</c:v>
                </c:pt>
                <c:pt idx="6">
                  <c:v>86.4637824328436</c:v>
                </c:pt>
                <c:pt idx="7">
                  <c:v>85.49145728347804</c:v>
                </c:pt>
                <c:pt idx="8">
                  <c:v>85.38964630885552</c:v>
                </c:pt>
                <c:pt idx="9">
                  <c:v>84.9277482636114</c:v>
                </c:pt>
                <c:pt idx="10">
                  <c:v>82.78624710123478</c:v>
                </c:pt>
                <c:pt idx="11">
                  <c:v>82.65144177636594</c:v>
                </c:pt>
                <c:pt idx="12">
                  <c:v>82.19520832175749</c:v>
                </c:pt>
                <c:pt idx="13">
                  <c:v>81.74133127769127</c:v>
                </c:pt>
                <c:pt idx="14">
                  <c:v>79.31475517528264</c:v>
                </c:pt>
                <c:pt idx="15">
                  <c:v>76.88903423918661</c:v>
                </c:pt>
                <c:pt idx="16">
                  <c:v>75.69509536588342</c:v>
                </c:pt>
                <c:pt idx="17">
                  <c:v>73.18721657007497</c:v>
                </c:pt>
                <c:pt idx="18">
                  <c:v>70.64936118899365</c:v>
                </c:pt>
                <c:pt idx="19">
                  <c:v>64.79122721210271</c:v>
                </c:pt>
                <c:pt idx="20">
                  <c:v>62.568203444430694</c:v>
                </c:pt>
                <c:pt idx="21">
                  <c:v>60.65761968112687</c:v>
                </c:pt>
                <c:pt idx="22">
                  <c:v>60.64898706311102</c:v>
                </c:pt>
                <c:pt idx="23">
                  <c:v>58.65840836691542</c:v>
                </c:pt>
                <c:pt idx="24">
                  <c:v>57.563690457858065</c:v>
                </c:pt>
                <c:pt idx="25">
                  <c:v>56.918237727937026</c:v>
                </c:pt>
                <c:pt idx="26">
                  <c:v>51.35024649285469</c:v>
                </c:pt>
                <c:pt idx="27">
                  <c:v>51.309071423987085</c:v>
                </c:pt>
                <c:pt idx="28">
                  <c:v>50.74880801764719</c:v>
                </c:pt>
                <c:pt idx="29">
                  <c:v>49.904954515343434</c:v>
                </c:pt>
                <c:pt idx="30">
                  <c:v>47.562485295310836</c:v>
                </c:pt>
                <c:pt idx="31">
                  <c:v>46.65690710729634</c:v>
                </c:pt>
                <c:pt idx="32">
                  <c:v>46.15152048390197</c:v>
                </c:pt>
                <c:pt idx="33">
                  <c:v>46.042442453713306</c:v>
                </c:pt>
                <c:pt idx="34">
                  <c:v>45.761635492154376</c:v>
                </c:pt>
                <c:pt idx="35">
                  <c:v>43.69062423818691</c:v>
                </c:pt>
                <c:pt idx="36">
                  <c:v>42.601430371385206</c:v>
                </c:pt>
                <c:pt idx="37">
                  <c:v>38.18322740587246</c:v>
                </c:pt>
                <c:pt idx="38">
                  <c:v>37.65270895082586</c:v>
                </c:pt>
                <c:pt idx="39">
                  <c:v>35.998339640567735</c:v>
                </c:pt>
                <c:pt idx="40">
                  <c:v>34.42393142546012</c:v>
                </c:pt>
                <c:pt idx="41">
                  <c:v>34.33200963094355</c:v>
                </c:pt>
                <c:pt idx="42">
                  <c:v>27.398296681616557</c:v>
                </c:pt>
                <c:pt idx="43">
                  <c:v>23.209671638127478</c:v>
                </c:pt>
                <c:pt idx="44">
                  <c:v>22.208648921409736</c:v>
                </c:pt>
                <c:pt idx="45">
                  <c:v>21.599081016521886</c:v>
                </c:pt>
                <c:pt idx="46">
                  <c:v>21.339637062791407</c:v>
                </c:pt>
                <c:pt idx="47">
                  <c:v>20.71545630160357</c:v>
                </c:pt>
                <c:pt idx="48">
                  <c:v>18.564995878361593</c:v>
                </c:pt>
                <c:pt idx="49">
                  <c:v>18.21595130404551</c:v>
                </c:pt>
                <c:pt idx="50">
                  <c:v>17.453723388301494</c:v>
                </c:pt>
                <c:pt idx="51">
                  <c:v>16.11831123106738</c:v>
                </c:pt>
                <c:pt idx="52">
                  <c:v>15.315059985493095</c:v>
                </c:pt>
                <c:pt idx="53">
                  <c:v>14.09530135347686</c:v>
                </c:pt>
                <c:pt idx="54">
                  <c:v>12.140598494428612</c:v>
                </c:pt>
                <c:pt idx="55">
                  <c:v>10.597333732735322</c:v>
                </c:pt>
                <c:pt idx="56">
                  <c:v>8.980976526783692</c:v>
                </c:pt>
                <c:pt idx="57">
                  <c:v>7.369807305698919</c:v>
                </c:pt>
                <c:pt idx="58">
                  <c:v>7.042861214789848</c:v>
                </c:pt>
                <c:pt idx="59">
                  <c:v>5.5412809889525425</c:v>
                </c:pt>
                <c:pt idx="60">
                  <c:v>5.053306658590778</c:v>
                </c:pt>
                <c:pt idx="61">
                  <c:v>3.2940856822239124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风湿病科</c:v>
                </c:pt>
                <c:pt idx="2">
                  <c:v>东区重症医学科</c:v>
                </c:pt>
                <c:pt idx="3">
                  <c:v>男科</c:v>
                </c:pt>
                <c:pt idx="4">
                  <c:v>内分泌科</c:v>
                </c:pt>
                <c:pt idx="5">
                  <c:v>微创骨科</c:v>
                </c:pt>
                <c:pt idx="6">
                  <c:v>脑病一科</c:v>
                </c:pt>
                <c:pt idx="7">
                  <c:v>妇科</c:v>
                </c:pt>
                <c:pt idx="8">
                  <c:v>妇科妇二科合并</c:v>
                </c:pt>
                <c:pt idx="9">
                  <c:v>肾脏内科</c:v>
                </c:pt>
                <c:pt idx="10">
                  <c:v>神经内科</c:v>
                </c:pt>
                <c:pt idx="11">
                  <c:v>口腔科</c:v>
                </c:pt>
                <c:pt idx="12">
                  <c:v>心病三科</c:v>
                </c:pt>
                <c:pt idx="13">
                  <c:v>神经外科</c:v>
                </c:pt>
                <c:pt idx="14">
                  <c:v>产科</c:v>
                </c:pt>
                <c:pt idx="15">
                  <c:v>肝病科</c:v>
                </c:pt>
                <c:pt idx="16">
                  <c:v>乳腺甲状腺外科</c:v>
                </c:pt>
                <c:pt idx="17">
                  <c:v>中医经典科</c:v>
                </c:pt>
                <c:pt idx="18">
                  <c:v>皮肤科</c:v>
                </c:pt>
                <c:pt idx="19">
                  <c:v>心病四科</c:v>
                </c:pt>
                <c:pt idx="20">
                  <c:v>创伤骨科</c:v>
                </c:pt>
                <c:pt idx="21">
                  <c:v>脑病二科</c:v>
                </c:pt>
                <c:pt idx="22">
                  <c:v>显微骨科</c:v>
                </c:pt>
                <c:pt idx="23">
                  <c:v>康复科</c:v>
                </c:pt>
                <c:pt idx="24">
                  <c:v>周围血管科</c:v>
                </c:pt>
                <c:pt idx="25">
                  <c:v>东区肾病科</c:v>
                </c:pt>
                <c:pt idx="26">
                  <c:v>肛肠科</c:v>
                </c:pt>
                <c:pt idx="27">
                  <c:v>泌尿外科</c:v>
                </c:pt>
                <c:pt idx="28">
                  <c:v>脑病三科</c:v>
                </c:pt>
                <c:pt idx="29">
                  <c:v>骨科</c:v>
                </c:pt>
                <c:pt idx="30">
                  <c:v>医院</c:v>
                </c:pt>
                <c:pt idx="31">
                  <c:v>治未病中心</c:v>
                </c:pt>
                <c:pt idx="32">
                  <c:v>心血管内科</c:v>
                </c:pt>
                <c:pt idx="33">
                  <c:v>呼吸内科</c:v>
                </c:pt>
                <c:pt idx="34">
                  <c:v>普通外科</c:v>
                </c:pt>
                <c:pt idx="35">
                  <c:v>肾病科</c:v>
                </c:pt>
                <c:pt idx="36">
                  <c:v>针灸科</c:v>
                </c:pt>
                <c:pt idx="37">
                  <c:v>肝胆外科</c:v>
                </c:pt>
                <c:pt idx="38">
                  <c:v>推拿科</c:v>
                </c:pt>
                <c:pt idx="39">
                  <c:v>身心医学科</c:v>
                </c:pt>
                <c:pt idx="40">
                  <c:v>血液科</c:v>
                </c:pt>
                <c:pt idx="41">
                  <c:v>重症医学科</c:v>
                </c:pt>
                <c:pt idx="42">
                  <c:v>老年医学科</c:v>
                </c:pt>
                <c:pt idx="43">
                  <c:v>眼科</c:v>
                </c:pt>
                <c:pt idx="44">
                  <c:v>综合内科</c:v>
                </c:pt>
                <c:pt idx="45">
                  <c:v>美容皮肤科</c:v>
                </c:pt>
                <c:pt idx="46">
                  <c:v>心病二科</c:v>
                </c:pt>
                <c:pt idx="47">
                  <c:v>西区重症医学科</c:v>
                </c:pt>
                <c:pt idx="48">
                  <c:v>小儿骨科</c:v>
                </c:pt>
                <c:pt idx="49">
                  <c:v>关节骨科</c:v>
                </c:pt>
                <c:pt idx="50">
                  <c:v>中医外治中心</c:v>
                </c:pt>
                <c:pt idx="51">
                  <c:v>妇二科</c:v>
                </c:pt>
                <c:pt idx="52">
                  <c:v>胸外科</c:v>
                </c:pt>
                <c:pt idx="53">
                  <c:v>运动损伤骨科</c:v>
                </c:pt>
                <c:pt idx="54">
                  <c:v>肿瘤内科</c:v>
                </c:pt>
                <c:pt idx="55">
                  <c:v>脾胃病科</c:v>
                </c:pt>
                <c:pt idx="56">
                  <c:v>心病一科</c:v>
                </c:pt>
                <c:pt idx="57">
                  <c:v>儿科</c:v>
                </c:pt>
                <c:pt idx="58">
                  <c:v>消化内科</c:v>
                </c:pt>
                <c:pt idx="59">
                  <c:v>小儿推拿科</c:v>
                </c:pt>
                <c:pt idx="60">
                  <c:v>耳鼻喉科</c:v>
                </c:pt>
                <c:pt idx="61">
                  <c:v>脾胃科消化科合并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97.19707295225848</c:v>
                </c:pt>
                <c:pt idx="1">
                  <c:v>96.52425628486405</c:v>
                </c:pt>
                <c:pt idx="2">
                  <c:v>96.46856084271703</c:v>
                </c:pt>
                <c:pt idx="3">
                  <c:v>96.1707923547186</c:v>
                </c:pt>
                <c:pt idx="4">
                  <c:v>95.87422614364985</c:v>
                </c:pt>
                <c:pt idx="5">
                  <c:v>93.39750749442679</c:v>
                </c:pt>
                <c:pt idx="6">
                  <c:v>87.70599143457629</c:v>
                </c:pt>
                <c:pt idx="7">
                  <c:v>87.58810440434313</c:v>
                </c:pt>
                <c:pt idx="8">
                  <c:v>85.67763922783733</c:v>
                </c:pt>
                <c:pt idx="9">
                  <c:v>84.14209436150688</c:v>
                </c:pt>
                <c:pt idx="10">
                  <c:v>82.86380657423342</c:v>
                </c:pt>
                <c:pt idx="11">
                  <c:v>81.44189134960835</c:v>
                </c:pt>
                <c:pt idx="12">
                  <c:v>81.18942144858987</c:v>
                </c:pt>
                <c:pt idx="13">
                  <c:v>80.75187524483623</c:v>
                </c:pt>
                <c:pt idx="14">
                  <c:v>79.74393946267224</c:v>
                </c:pt>
                <c:pt idx="15">
                  <c:v>79.38024456747547</c:v>
                </c:pt>
                <c:pt idx="16">
                  <c:v>78.40231733314286</c:v>
                </c:pt>
                <c:pt idx="17">
                  <c:v>76.97618019790985</c:v>
                </c:pt>
                <c:pt idx="18">
                  <c:v>75.49374546893955</c:v>
                </c:pt>
                <c:pt idx="19">
                  <c:v>74.54186857710494</c:v>
                </c:pt>
                <c:pt idx="20">
                  <c:v>69.77964390745035</c:v>
                </c:pt>
                <c:pt idx="21">
                  <c:v>66.55473901974116</c:v>
                </c:pt>
                <c:pt idx="22">
                  <c:v>64.6720543377353</c:v>
                </c:pt>
                <c:pt idx="23">
                  <c:v>58.83403818236634</c:v>
                </c:pt>
                <c:pt idx="24">
                  <c:v>53.54805334233961</c:v>
                </c:pt>
                <c:pt idx="25">
                  <c:v>51.282499702111565</c:v>
                </c:pt>
                <c:pt idx="26">
                  <c:v>50.7529253683706</c:v>
                </c:pt>
                <c:pt idx="27">
                  <c:v>49.272488535915684</c:v>
                </c:pt>
                <c:pt idx="28">
                  <c:v>48.12167158916487</c:v>
                </c:pt>
                <c:pt idx="29">
                  <c:v>47.9805190693932</c:v>
                </c:pt>
                <c:pt idx="30">
                  <c:v>46.96988489538487</c:v>
                </c:pt>
                <c:pt idx="31">
                  <c:v>46.73049976682195</c:v>
                </c:pt>
                <c:pt idx="32">
                  <c:v>45.48085645734017</c:v>
                </c:pt>
                <c:pt idx="33">
                  <c:v>43.34539349724924</c:v>
                </c:pt>
                <c:pt idx="34">
                  <c:v>40.724568068476195</c:v>
                </c:pt>
                <c:pt idx="35">
                  <c:v>39.46467590850493</c:v>
                </c:pt>
                <c:pt idx="36">
                  <c:v>37.83601307586828</c:v>
                </c:pt>
                <c:pt idx="37">
                  <c:v>34.6725896417948</c:v>
                </c:pt>
                <c:pt idx="38">
                  <c:v>34.3353713312897</c:v>
                </c:pt>
                <c:pt idx="39">
                  <c:v>33.045876147003405</c:v>
                </c:pt>
                <c:pt idx="40">
                  <c:v>28.156623965912985</c:v>
                </c:pt>
                <c:pt idx="41">
                  <c:v>27.89984081906742</c:v>
                </c:pt>
                <c:pt idx="42">
                  <c:v>27.05319541151432</c:v>
                </c:pt>
                <c:pt idx="43">
                  <c:v>25.829430898865823</c:v>
                </c:pt>
                <c:pt idx="44">
                  <c:v>24.338110401364244</c:v>
                </c:pt>
                <c:pt idx="45">
                  <c:v>20.860869054377453</c:v>
                </c:pt>
                <c:pt idx="46">
                  <c:v>20.399817026217583</c:v>
                </c:pt>
                <c:pt idx="47">
                  <c:v>18.50115912443442</c:v>
                </c:pt>
                <c:pt idx="48">
                  <c:v>18.174159806583432</c:v>
                </c:pt>
                <c:pt idx="49">
                  <c:v>17.168761818835865</c:v>
                </c:pt>
                <c:pt idx="50">
                  <c:v>17.12015423768525</c:v>
                </c:pt>
                <c:pt idx="51">
                  <c:v>14.726371701477259</c:v>
                </c:pt>
                <c:pt idx="52">
                  <c:v>14.437051544672986</c:v>
                </c:pt>
                <c:pt idx="53">
                  <c:v>10.680516164669186</c:v>
                </c:pt>
                <c:pt idx="54">
                  <c:v>9.035624826961076</c:v>
                </c:pt>
                <c:pt idx="55">
                  <c:v>8.747745176217148</c:v>
                </c:pt>
                <c:pt idx="56">
                  <c:v>7.906957514453961</c:v>
                </c:pt>
                <c:pt idx="57">
                  <c:v>4.475330130369692</c:v>
                </c:pt>
                <c:pt idx="58">
                  <c:v>3.7068136265462126</c:v>
                </c:pt>
                <c:pt idx="59">
                  <c:v>3.2840472360368356</c:v>
                </c:pt>
                <c:pt idx="60">
                  <c:v>2.386331871828218</c:v>
                </c:pt>
                <c:pt idx="61">
                  <c:v>1.239006398640874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儿科</c:v>
                </c:pt>
                <c:pt idx="2">
                  <c:v>脾胃科消化科合并</c:v>
                </c:pt>
                <c:pt idx="3">
                  <c:v>肝胆外科</c:v>
                </c:pt>
                <c:pt idx="4">
                  <c:v>东区肾病科</c:v>
                </c:pt>
                <c:pt idx="5">
                  <c:v>针灸科</c:v>
                </c:pt>
                <c:pt idx="6">
                  <c:v>老年医学科</c:v>
                </c:pt>
                <c:pt idx="7">
                  <c:v>中医外治中心</c:v>
                </c:pt>
                <c:pt idx="8">
                  <c:v>西区重症医学科</c:v>
                </c:pt>
                <c:pt idx="9">
                  <c:v>综合内科</c:v>
                </c:pt>
                <c:pt idx="10">
                  <c:v>肝病科</c:v>
                </c:pt>
                <c:pt idx="11">
                  <c:v>运动损伤骨科</c:v>
                </c:pt>
                <c:pt idx="12">
                  <c:v>男科</c:v>
                </c:pt>
                <c:pt idx="13">
                  <c:v>小儿骨科</c:v>
                </c:pt>
                <c:pt idx="14">
                  <c:v>创伤骨科</c:v>
                </c:pt>
                <c:pt idx="15">
                  <c:v>周围血管科</c:v>
                </c:pt>
                <c:pt idx="16">
                  <c:v>心血管内科</c:v>
                </c:pt>
                <c:pt idx="17">
                  <c:v>肾病科</c:v>
                </c:pt>
                <c:pt idx="18">
                  <c:v>小儿推拿科</c:v>
                </c:pt>
                <c:pt idx="19">
                  <c:v>心病三科</c:v>
                </c:pt>
                <c:pt idx="20">
                  <c:v>微创骨科</c:v>
                </c:pt>
                <c:pt idx="21">
                  <c:v>肛肠科</c:v>
                </c:pt>
                <c:pt idx="22">
                  <c:v>医院</c:v>
                </c:pt>
                <c:pt idx="23">
                  <c:v>口腔科</c:v>
                </c:pt>
                <c:pt idx="24">
                  <c:v>呼吸内科</c:v>
                </c:pt>
                <c:pt idx="25">
                  <c:v>风湿病科</c:v>
                </c:pt>
                <c:pt idx="26">
                  <c:v>脾胃病科</c:v>
                </c:pt>
                <c:pt idx="27">
                  <c:v>关节骨科</c:v>
                </c:pt>
                <c:pt idx="28">
                  <c:v>皮肤科</c:v>
                </c:pt>
                <c:pt idx="29">
                  <c:v>血液科</c:v>
                </c:pt>
                <c:pt idx="30">
                  <c:v>推拿科</c:v>
                </c:pt>
                <c:pt idx="31">
                  <c:v>康复科</c:v>
                </c:pt>
                <c:pt idx="32">
                  <c:v>身心医学科</c:v>
                </c:pt>
                <c:pt idx="33">
                  <c:v>肿瘤内科</c:v>
                </c:pt>
                <c:pt idx="34">
                  <c:v>眼科</c:v>
                </c:pt>
                <c:pt idx="35">
                  <c:v>心病四科</c:v>
                </c:pt>
                <c:pt idx="36">
                  <c:v>妇科妇二科合并</c:v>
                </c:pt>
                <c:pt idx="37">
                  <c:v>消化内科</c:v>
                </c:pt>
                <c:pt idx="38">
                  <c:v>重症医学科</c:v>
                </c:pt>
                <c:pt idx="39">
                  <c:v>显微骨科</c:v>
                </c:pt>
                <c:pt idx="40">
                  <c:v>中医经典科</c:v>
                </c:pt>
                <c:pt idx="41">
                  <c:v>内分泌科</c:v>
                </c:pt>
                <c:pt idx="42">
                  <c:v>妇二科</c:v>
                </c:pt>
                <c:pt idx="43">
                  <c:v>脊柱骨科</c:v>
                </c:pt>
                <c:pt idx="44">
                  <c:v>脑病三科</c:v>
                </c:pt>
                <c:pt idx="45">
                  <c:v>普通外科</c:v>
                </c:pt>
                <c:pt idx="46">
                  <c:v>妇科</c:v>
                </c:pt>
                <c:pt idx="47">
                  <c:v>产科</c:v>
                </c:pt>
                <c:pt idx="48">
                  <c:v>神经内科</c:v>
                </c:pt>
                <c:pt idx="49">
                  <c:v>脑病一科</c:v>
                </c:pt>
                <c:pt idx="50">
                  <c:v>东区重症医学科</c:v>
                </c:pt>
                <c:pt idx="51">
                  <c:v>耳鼻喉科</c:v>
                </c:pt>
                <c:pt idx="52">
                  <c:v>肾脏内科</c:v>
                </c:pt>
                <c:pt idx="53">
                  <c:v>心病二科</c:v>
                </c:pt>
                <c:pt idx="54">
                  <c:v>心病一科</c:v>
                </c:pt>
                <c:pt idx="55">
                  <c:v>美容皮肤科</c:v>
                </c:pt>
                <c:pt idx="56">
                  <c:v>治未病中心</c:v>
                </c:pt>
                <c:pt idx="57">
                  <c:v>胸外科</c:v>
                </c:pt>
                <c:pt idx="58">
                  <c:v>脑病二科</c:v>
                </c:pt>
                <c:pt idx="59">
                  <c:v>骨科</c:v>
                </c:pt>
                <c:pt idx="60">
                  <c:v>乳腺甲状腺外科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98.18107304941705</c:v>
                </c:pt>
                <c:pt idx="1">
                  <c:v>97.92313936962782</c:v>
                </c:pt>
                <c:pt idx="2">
                  <c:v>94.210755610082</c:v>
                </c:pt>
                <c:pt idx="3">
                  <c:v>93.56200453892684</c:v>
                </c:pt>
                <c:pt idx="4">
                  <c:v>91.24622420729732</c:v>
                </c:pt>
                <c:pt idx="5">
                  <c:v>86.56634131855728</c:v>
                </c:pt>
                <c:pt idx="6">
                  <c:v>86.07482129560191</c:v>
                </c:pt>
                <c:pt idx="7">
                  <c:v>85.54686247115022</c:v>
                </c:pt>
                <c:pt idx="8">
                  <c:v>85.38086758485588</c:v>
                </c:pt>
                <c:pt idx="9">
                  <c:v>80.90234154082492</c:v>
                </c:pt>
                <c:pt idx="10">
                  <c:v>77.3619240291668</c:v>
                </c:pt>
                <c:pt idx="11">
                  <c:v>75.81660932632542</c:v>
                </c:pt>
                <c:pt idx="12">
                  <c:v>74.90303512640872</c:v>
                </c:pt>
                <c:pt idx="13">
                  <c:v>74.62000328176106</c:v>
                </c:pt>
                <c:pt idx="14">
                  <c:v>74.58566554219072</c:v>
                </c:pt>
                <c:pt idx="15">
                  <c:v>73.03943237286231</c:v>
                </c:pt>
                <c:pt idx="16">
                  <c:v>72.00450913467267</c:v>
                </c:pt>
                <c:pt idx="17">
                  <c:v>71.98610918182717</c:v>
                </c:pt>
                <c:pt idx="18">
                  <c:v>71.96061962799334</c:v>
                </c:pt>
                <c:pt idx="19">
                  <c:v>71.89318698583365</c:v>
                </c:pt>
                <c:pt idx="20">
                  <c:v>68.64589142849296</c:v>
                </c:pt>
                <c:pt idx="21">
                  <c:v>68.61007224577018</c:v>
                </c:pt>
                <c:pt idx="22">
                  <c:v>66.62809072898355</c:v>
                </c:pt>
                <c:pt idx="23">
                  <c:v>65.89665750984055</c:v>
                </c:pt>
                <c:pt idx="24">
                  <c:v>63.998848658864475</c:v>
                </c:pt>
                <c:pt idx="25">
                  <c:v>59.82854954793437</c:v>
                </c:pt>
                <c:pt idx="26">
                  <c:v>58.95280557604903</c:v>
                </c:pt>
                <c:pt idx="27">
                  <c:v>58.50016147433348</c:v>
                </c:pt>
                <c:pt idx="28">
                  <c:v>56.04092494250625</c:v>
                </c:pt>
                <c:pt idx="29">
                  <c:v>55.70225221111931</c:v>
                </c:pt>
                <c:pt idx="30">
                  <c:v>55.39481948851168</c:v>
                </c:pt>
                <c:pt idx="31">
                  <c:v>52.88196336513378</c:v>
                </c:pt>
                <c:pt idx="32">
                  <c:v>49.08246540118613</c:v>
                </c:pt>
                <c:pt idx="33">
                  <c:v>48.97150361161267</c:v>
                </c:pt>
                <c:pt idx="34">
                  <c:v>45.27450874703018</c:v>
                </c:pt>
                <c:pt idx="35">
                  <c:v>44.7747662000151</c:v>
                </c:pt>
                <c:pt idx="36">
                  <c:v>42.1219924416151</c:v>
                </c:pt>
                <c:pt idx="37">
                  <c:v>39.04281991924445</c:v>
                </c:pt>
                <c:pt idx="38">
                  <c:v>36.1711123167304</c:v>
                </c:pt>
                <c:pt idx="39">
                  <c:v>35.39165980466797</c:v>
                </c:pt>
                <c:pt idx="40">
                  <c:v>35.18681887065691</c:v>
                </c:pt>
                <c:pt idx="41">
                  <c:v>34.49057847353092</c:v>
                </c:pt>
                <c:pt idx="42">
                  <c:v>31.50956736222186</c:v>
                </c:pt>
                <c:pt idx="43">
                  <c:v>28.345410357102164</c:v>
                </c:pt>
                <c:pt idx="44">
                  <c:v>27.247330295391148</c:v>
                </c:pt>
                <c:pt idx="45">
                  <c:v>27.12228904948073</c:v>
                </c:pt>
                <c:pt idx="46">
                  <c:v>26.04989035409211</c:v>
                </c:pt>
                <c:pt idx="47">
                  <c:v>20.62186876030221</c:v>
                </c:pt>
                <c:pt idx="48">
                  <c:v>19.230291214108618</c:v>
                </c:pt>
                <c:pt idx="49">
                  <c:v>18.740061828553458</c:v>
                </c:pt>
                <c:pt idx="50">
                  <c:v>17.71773312834195</c:v>
                </c:pt>
                <c:pt idx="51">
                  <c:v>15.715334108562162</c:v>
                </c:pt>
                <c:pt idx="52">
                  <c:v>14.82116637639841</c:v>
                </c:pt>
                <c:pt idx="53">
                  <c:v>13.9660844188775</c:v>
                </c:pt>
                <c:pt idx="54">
                  <c:v>13.818093026234202</c:v>
                </c:pt>
                <c:pt idx="55">
                  <c:v>13.357777626330257</c:v>
                </c:pt>
                <c:pt idx="56">
                  <c:v>12.947217478938722</c:v>
                </c:pt>
                <c:pt idx="57">
                  <c:v>11.517853916232346</c:v>
                </c:pt>
                <c:pt idx="58">
                  <c:v>10.953237062073251</c:v>
                </c:pt>
                <c:pt idx="59">
                  <c:v>7.431669158759413</c:v>
                </c:pt>
                <c:pt idx="60">
                  <c:v>7.16393446858079</c:v>
                </c:pt>
                <c:pt idx="61">
                  <c:v>0.41425360530429334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41850.8</c:v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医疗服务收入在全院医疗服务收入中的比重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医疗服务收入在全院医疗服务收入中的比重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显微骨科</c:v>
                </c:pt>
                <c:pt idx="2">
                  <c:v>耳鼻喉科</c:v>
                </c:pt>
                <c:pt idx="3">
                  <c:v>小儿骨科</c:v>
                </c:pt>
                <c:pt idx="4">
                  <c:v>妇二科</c:v>
                </c:pt>
                <c:pt idx="5">
                  <c:v>康复科</c:v>
                </c:pt>
                <c:pt idx="6">
                  <c:v>医院</c:v>
                </c:pt>
                <c:pt idx="7">
                  <c:v>东区肾病科</c:v>
                </c:pt>
                <c:pt idx="8">
                  <c:v>西区重症医学科</c:v>
                </c:pt>
                <c:pt idx="9">
                  <c:v>肾病科</c:v>
                </c:pt>
                <c:pt idx="10">
                  <c:v>微创骨科</c:v>
                </c:pt>
                <c:pt idx="11">
                  <c:v>胸外科</c:v>
                </c:pt>
                <c:pt idx="12">
                  <c:v>肝胆外科</c:v>
                </c:pt>
                <c:pt idx="13">
                  <c:v>骨科</c:v>
                </c:pt>
                <c:pt idx="14">
                  <c:v>东区重症医学科</c:v>
                </c:pt>
                <c:pt idx="15">
                  <c:v>口腔科</c:v>
                </c:pt>
                <c:pt idx="16">
                  <c:v>呼吸内科</c:v>
                </c:pt>
                <c:pt idx="17">
                  <c:v>关节骨科</c:v>
                </c:pt>
                <c:pt idx="18">
                  <c:v>肿瘤内科</c:v>
                </c:pt>
                <c:pt idx="19">
                  <c:v>治未病中心</c:v>
                </c:pt>
                <c:pt idx="20">
                  <c:v>神经内科</c:v>
                </c:pt>
                <c:pt idx="21">
                  <c:v>肝病科</c:v>
                </c:pt>
                <c:pt idx="22">
                  <c:v>重症医学科</c:v>
                </c:pt>
                <c:pt idx="23">
                  <c:v>小儿推拿科</c:v>
                </c:pt>
                <c:pt idx="24">
                  <c:v>中医外治中心</c:v>
                </c:pt>
                <c:pt idx="25">
                  <c:v>创伤骨科</c:v>
                </c:pt>
                <c:pt idx="26">
                  <c:v>中医经典科</c:v>
                </c:pt>
                <c:pt idx="27">
                  <c:v>脊柱骨科</c:v>
                </c:pt>
                <c:pt idx="28">
                  <c:v>脾胃病科</c:v>
                </c:pt>
                <c:pt idx="29">
                  <c:v>心血管内科</c:v>
                </c:pt>
                <c:pt idx="30">
                  <c:v>综合内科</c:v>
                </c:pt>
                <c:pt idx="31">
                  <c:v>周围血管科</c:v>
                </c:pt>
                <c:pt idx="32">
                  <c:v>皮肤科</c:v>
                </c:pt>
                <c:pt idx="33">
                  <c:v>男科</c:v>
                </c:pt>
                <c:pt idx="34">
                  <c:v>血液科</c:v>
                </c:pt>
                <c:pt idx="35">
                  <c:v>儿科</c:v>
                </c:pt>
                <c:pt idx="36">
                  <c:v>推拿科</c:v>
                </c:pt>
                <c:pt idx="37">
                  <c:v>老年医学科</c:v>
                </c:pt>
                <c:pt idx="38">
                  <c:v>心病四科</c:v>
                </c:pt>
                <c:pt idx="39">
                  <c:v>妇科</c:v>
                </c:pt>
                <c:pt idx="40">
                  <c:v>心病二科</c:v>
                </c:pt>
                <c:pt idx="41">
                  <c:v>消化内科</c:v>
                </c:pt>
                <c:pt idx="42">
                  <c:v>肛肠科</c:v>
                </c:pt>
                <c:pt idx="43">
                  <c:v>妇科妇二科合并</c:v>
                </c:pt>
                <c:pt idx="44">
                  <c:v>泌尿外科</c:v>
                </c:pt>
                <c:pt idx="45">
                  <c:v>美容皮肤科</c:v>
                </c:pt>
                <c:pt idx="46">
                  <c:v>身心医学科</c:v>
                </c:pt>
                <c:pt idx="47">
                  <c:v>内分泌科</c:v>
                </c:pt>
                <c:pt idx="48">
                  <c:v>脑病一科</c:v>
                </c:pt>
                <c:pt idx="49">
                  <c:v>普通外科</c:v>
                </c:pt>
                <c:pt idx="50">
                  <c:v>脾胃科消化科合并</c:v>
                </c:pt>
                <c:pt idx="51">
                  <c:v>针灸科</c:v>
                </c:pt>
                <c:pt idx="52">
                  <c:v>心病三科</c:v>
                </c:pt>
                <c:pt idx="53">
                  <c:v>脑病三科</c:v>
                </c:pt>
                <c:pt idx="54">
                  <c:v>乳腺甲状腺外科</c:v>
                </c:pt>
                <c:pt idx="55">
                  <c:v>脑病二科</c:v>
                </c:pt>
                <c:pt idx="56">
                  <c:v>心病一科</c:v>
                </c:pt>
                <c:pt idx="57">
                  <c:v>眼科</c:v>
                </c:pt>
                <c:pt idx="58">
                  <c:v>肾脏内科</c:v>
                </c:pt>
                <c:pt idx="59">
                  <c:v>神经外科</c:v>
                </c:pt>
                <c:pt idx="60">
                  <c:v>产科</c:v>
                </c:pt>
                <c:pt idx="61">
                  <c:v>运动损伤骨科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96.25459887316481</c:v>
                </c:pt>
                <c:pt idx="2">
                  <c:v>94.62635343375014</c:v>
                </c:pt>
                <c:pt idx="3">
                  <c:v>94.4843731589299</c:v>
                </c:pt>
                <c:pt idx="4">
                  <c:v>91.73311059486075</c:v>
                </c:pt>
                <c:pt idx="5">
                  <c:v>91.68344881654862</c:v>
                </c:pt>
                <c:pt idx="6">
                  <c:v>90.5360190126784</c:v>
                </c:pt>
                <c:pt idx="7">
                  <c:v>89.63366091087798</c:v>
                </c:pt>
                <c:pt idx="8">
                  <c:v>89.30299251587617</c:v>
                </c:pt>
                <c:pt idx="9">
                  <c:v>88.45270881647463</c:v>
                </c:pt>
                <c:pt idx="10">
                  <c:v>88.11972719780991</c:v>
                </c:pt>
                <c:pt idx="11">
                  <c:v>87.83107304199308</c:v>
                </c:pt>
                <c:pt idx="12">
                  <c:v>83.61134492960544</c:v>
                </c:pt>
                <c:pt idx="13">
                  <c:v>81.77565230586028</c:v>
                </c:pt>
                <c:pt idx="14">
                  <c:v>80.5241008116863</c:v>
                </c:pt>
                <c:pt idx="15">
                  <c:v>75.45896989148878</c:v>
                </c:pt>
                <c:pt idx="16">
                  <c:v>73.8721802137708</c:v>
                </c:pt>
                <c:pt idx="17">
                  <c:v>73.21307394179154</c:v>
                </c:pt>
                <c:pt idx="18">
                  <c:v>73.13395434079972</c:v>
                </c:pt>
                <c:pt idx="19">
                  <c:v>71.01900030418501</c:v>
                </c:pt>
                <c:pt idx="20">
                  <c:v>66.90365011193865</c:v>
                </c:pt>
                <c:pt idx="21">
                  <c:v>66.54849882320255</c:v>
                </c:pt>
                <c:pt idx="22">
                  <c:v>65.5286267377787</c:v>
                </c:pt>
                <c:pt idx="23">
                  <c:v>64.67494531196728</c:v>
                </c:pt>
                <c:pt idx="24">
                  <c:v>63.10137857131039</c:v>
                </c:pt>
                <c:pt idx="25">
                  <c:v>61.30096502607242</c:v>
                </c:pt>
                <c:pt idx="26">
                  <c:v>58.53046984891719</c:v>
                </c:pt>
                <c:pt idx="27">
                  <c:v>57.30416275142966</c:v>
                </c:pt>
                <c:pt idx="28">
                  <c:v>56.884040983295684</c:v>
                </c:pt>
                <c:pt idx="29">
                  <c:v>55.255560520436866</c:v>
                </c:pt>
                <c:pt idx="30">
                  <c:v>51.86907924263092</c:v>
                </c:pt>
                <c:pt idx="31">
                  <c:v>45.14046363471454</c:v>
                </c:pt>
                <c:pt idx="32">
                  <c:v>44.91734715766414</c:v>
                </c:pt>
                <c:pt idx="33">
                  <c:v>43.158284839851774</c:v>
                </c:pt>
                <c:pt idx="34">
                  <c:v>42.593170907992366</c:v>
                </c:pt>
                <c:pt idx="35">
                  <c:v>41.5805342386789</c:v>
                </c:pt>
                <c:pt idx="36">
                  <c:v>41.23156028274917</c:v>
                </c:pt>
                <c:pt idx="37">
                  <c:v>40.44398708758908</c:v>
                </c:pt>
                <c:pt idx="38">
                  <c:v>33.73484154766141</c:v>
                </c:pt>
                <c:pt idx="39">
                  <c:v>32.6878941378869</c:v>
                </c:pt>
                <c:pt idx="40">
                  <c:v>29.791050661693525</c:v>
                </c:pt>
                <c:pt idx="41">
                  <c:v>29.553395143127293</c:v>
                </c:pt>
                <c:pt idx="42">
                  <c:v>28.052449355129102</c:v>
                </c:pt>
                <c:pt idx="43">
                  <c:v>27.046656565200568</c:v>
                </c:pt>
                <c:pt idx="44">
                  <c:v>25.175287949072864</c:v>
                </c:pt>
                <c:pt idx="45">
                  <c:v>24.37691125177176</c:v>
                </c:pt>
                <c:pt idx="46">
                  <c:v>23.69370657303512</c:v>
                </c:pt>
                <c:pt idx="47">
                  <c:v>23.52887352602192</c:v>
                </c:pt>
                <c:pt idx="48">
                  <c:v>23.19131107155157</c:v>
                </c:pt>
                <c:pt idx="49">
                  <c:v>18.576959298496565</c:v>
                </c:pt>
                <c:pt idx="50">
                  <c:v>17.496392436269893</c:v>
                </c:pt>
                <c:pt idx="51">
                  <c:v>17.282819300200465</c:v>
                </c:pt>
                <c:pt idx="52">
                  <c:v>16.433946839331483</c:v>
                </c:pt>
                <c:pt idx="53">
                  <c:v>15.078585919751653</c:v>
                </c:pt>
                <c:pt idx="54">
                  <c:v>13.545642526468272</c:v>
                </c:pt>
                <c:pt idx="55">
                  <c:v>9.389113484870679</c:v>
                </c:pt>
                <c:pt idx="56">
                  <c:v>9.18558680744773</c:v>
                </c:pt>
                <c:pt idx="57">
                  <c:v>8.580054271782375</c:v>
                </c:pt>
                <c:pt idx="58">
                  <c:v>5.096257088133994</c:v>
                </c:pt>
                <c:pt idx="59">
                  <c:v>4.681685277373463</c:v>
                </c:pt>
                <c:pt idx="60">
                  <c:v>4.257235956580373</c:v>
                </c:pt>
                <c:pt idx="61">
                  <c:v>2.739601596780138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血液科</c:v>
                </c:pt>
                <c:pt idx="2">
                  <c:v>小儿骨科</c:v>
                </c:pt>
                <c:pt idx="3">
                  <c:v>心病二科</c:v>
                </c:pt>
                <c:pt idx="4">
                  <c:v>肝病科</c:v>
                </c:pt>
                <c:pt idx="5">
                  <c:v>中医外治中心</c:v>
                </c:pt>
                <c:pt idx="6">
                  <c:v>心病一科</c:v>
                </c:pt>
                <c:pt idx="7">
                  <c:v>显微骨科</c:v>
                </c:pt>
                <c:pt idx="8">
                  <c:v>神经内科</c:v>
                </c:pt>
                <c:pt idx="9">
                  <c:v>身心医学科</c:v>
                </c:pt>
                <c:pt idx="10">
                  <c:v>运动损伤骨科</c:v>
                </c:pt>
                <c:pt idx="11">
                  <c:v>脾胃病科</c:v>
                </c:pt>
                <c:pt idx="12">
                  <c:v>微创骨科</c:v>
                </c:pt>
                <c:pt idx="13">
                  <c:v>中医经典科</c:v>
                </c:pt>
                <c:pt idx="14">
                  <c:v>康复科</c:v>
                </c:pt>
                <c:pt idx="15">
                  <c:v>胸外科</c:v>
                </c:pt>
                <c:pt idx="16">
                  <c:v>肛肠科</c:v>
                </c:pt>
                <c:pt idx="17">
                  <c:v>风湿病科</c:v>
                </c:pt>
                <c:pt idx="18">
                  <c:v>推拿科</c:v>
                </c:pt>
                <c:pt idx="19">
                  <c:v>脾胃科消化科合并</c:v>
                </c:pt>
                <c:pt idx="20">
                  <c:v>心病三科</c:v>
                </c:pt>
                <c:pt idx="21">
                  <c:v>肝胆外科</c:v>
                </c:pt>
                <c:pt idx="22">
                  <c:v>男科</c:v>
                </c:pt>
                <c:pt idx="23">
                  <c:v>脑病三科</c:v>
                </c:pt>
                <c:pt idx="24">
                  <c:v>眼科</c:v>
                </c:pt>
                <c:pt idx="25">
                  <c:v>肾病科</c:v>
                </c:pt>
                <c:pt idx="26">
                  <c:v>妇科</c:v>
                </c:pt>
                <c:pt idx="27">
                  <c:v>普通外科</c:v>
                </c:pt>
                <c:pt idx="28">
                  <c:v>呼吸内科</c:v>
                </c:pt>
                <c:pt idx="29">
                  <c:v>小儿推拿科</c:v>
                </c:pt>
                <c:pt idx="30">
                  <c:v>医院</c:v>
                </c:pt>
                <c:pt idx="31">
                  <c:v>儿科</c:v>
                </c:pt>
                <c:pt idx="32">
                  <c:v>关节骨科</c:v>
                </c:pt>
                <c:pt idx="33">
                  <c:v>脊柱骨科</c:v>
                </c:pt>
                <c:pt idx="34">
                  <c:v>重症医学科</c:v>
                </c:pt>
                <c:pt idx="35">
                  <c:v>神经外科</c:v>
                </c:pt>
                <c:pt idx="36">
                  <c:v>老年医学科</c:v>
                </c:pt>
                <c:pt idx="37">
                  <c:v>耳鼻喉科</c:v>
                </c:pt>
                <c:pt idx="38">
                  <c:v>综合内科</c:v>
                </c:pt>
                <c:pt idx="39">
                  <c:v>口腔科</c:v>
                </c:pt>
                <c:pt idx="40">
                  <c:v>东区肾病科</c:v>
                </c:pt>
                <c:pt idx="41">
                  <c:v>脑病二科</c:v>
                </c:pt>
                <c:pt idx="42">
                  <c:v>骨科</c:v>
                </c:pt>
                <c:pt idx="43">
                  <c:v>创伤骨科</c:v>
                </c:pt>
                <c:pt idx="44">
                  <c:v>内分泌科</c:v>
                </c:pt>
                <c:pt idx="45">
                  <c:v>皮肤科</c:v>
                </c:pt>
                <c:pt idx="46">
                  <c:v>泌尿外科</c:v>
                </c:pt>
                <c:pt idx="47">
                  <c:v>西区重症医学科</c:v>
                </c:pt>
                <c:pt idx="48">
                  <c:v>针灸科</c:v>
                </c:pt>
                <c:pt idx="49">
                  <c:v>治未病中心</c:v>
                </c:pt>
                <c:pt idx="50">
                  <c:v>周围血管科</c:v>
                </c:pt>
                <c:pt idx="51">
                  <c:v>脑病一科</c:v>
                </c:pt>
                <c:pt idx="52">
                  <c:v>产科</c:v>
                </c:pt>
                <c:pt idx="53">
                  <c:v>心病四科</c:v>
                </c:pt>
                <c:pt idx="54">
                  <c:v>东区重症医学科</c:v>
                </c:pt>
                <c:pt idx="55">
                  <c:v>肾脏内科</c:v>
                </c:pt>
                <c:pt idx="56">
                  <c:v>乳腺甲状腺外科</c:v>
                </c:pt>
                <c:pt idx="57">
                  <c:v>妇二科</c:v>
                </c:pt>
                <c:pt idx="58">
                  <c:v>美容皮肤科</c:v>
                </c:pt>
                <c:pt idx="59">
                  <c:v>肿瘤内科</c:v>
                </c:pt>
                <c:pt idx="60">
                  <c:v>妇科妇二科合并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98.41943037624877</c:v>
                </c:pt>
                <c:pt idx="2">
                  <c:v>97.65629394514764</c:v>
                </c:pt>
                <c:pt idx="3">
                  <c:v>96.48667224534425</c:v>
                </c:pt>
                <c:pt idx="4">
                  <c:v>96.3306134845442</c:v>
                </c:pt>
                <c:pt idx="5">
                  <c:v>95.88904263176384</c:v>
                </c:pt>
                <c:pt idx="6">
                  <c:v>94.19167565301287</c:v>
                </c:pt>
                <c:pt idx="7">
                  <c:v>94.1056868534222</c:v>
                </c:pt>
                <c:pt idx="8">
                  <c:v>90.54741492793191</c:v>
                </c:pt>
                <c:pt idx="9">
                  <c:v>89.39434214498428</c:v>
                </c:pt>
                <c:pt idx="10">
                  <c:v>80.44838349169504</c:v>
                </c:pt>
                <c:pt idx="11">
                  <c:v>78.77472014371935</c:v>
                </c:pt>
                <c:pt idx="12">
                  <c:v>78.26502571708087</c:v>
                </c:pt>
                <c:pt idx="13">
                  <c:v>76.61837778100966</c:v>
                </c:pt>
                <c:pt idx="14">
                  <c:v>76.24260430552508</c:v>
                </c:pt>
                <c:pt idx="15">
                  <c:v>76.21550187687649</c:v>
                </c:pt>
                <c:pt idx="16">
                  <c:v>75.19101349576705</c:v>
                </c:pt>
                <c:pt idx="17">
                  <c:v>70.18666697515496</c:v>
                </c:pt>
                <c:pt idx="18">
                  <c:v>67.2283658598292</c:v>
                </c:pt>
                <c:pt idx="19">
                  <c:v>66.68935887879833</c:v>
                </c:pt>
                <c:pt idx="20">
                  <c:v>65.4331314198199</c:v>
                </c:pt>
                <c:pt idx="21">
                  <c:v>64.97673832556467</c:v>
                </c:pt>
                <c:pt idx="22">
                  <c:v>62.99907956911344</c:v>
                </c:pt>
                <c:pt idx="23">
                  <c:v>60.02878997347788</c:v>
                </c:pt>
                <c:pt idx="24">
                  <c:v>57.06940886101294</c:v>
                </c:pt>
                <c:pt idx="25">
                  <c:v>55.68856660920094</c:v>
                </c:pt>
                <c:pt idx="26">
                  <c:v>55.457491368398074</c:v>
                </c:pt>
                <c:pt idx="27">
                  <c:v>55.014775011068394</c:v>
                </c:pt>
                <c:pt idx="28">
                  <c:v>52.604239105864885</c:v>
                </c:pt>
                <c:pt idx="29">
                  <c:v>50.79261537181655</c:v>
                </c:pt>
                <c:pt idx="30">
                  <c:v>47.3457552149919</c:v>
                </c:pt>
                <c:pt idx="31">
                  <c:v>43.59245695136893</c:v>
                </c:pt>
                <c:pt idx="32">
                  <c:v>41.46528392435051</c:v>
                </c:pt>
                <c:pt idx="33">
                  <c:v>41.19321738890131</c:v>
                </c:pt>
                <c:pt idx="34">
                  <c:v>40.21899077589863</c:v>
                </c:pt>
                <c:pt idx="35">
                  <c:v>36.889434000233564</c:v>
                </c:pt>
                <c:pt idx="36">
                  <c:v>36.77528114179543</c:v>
                </c:pt>
                <c:pt idx="37">
                  <c:v>36.10192307950926</c:v>
                </c:pt>
                <c:pt idx="38">
                  <c:v>35.756793908477086</c:v>
                </c:pt>
                <c:pt idx="39">
                  <c:v>35.05485211545392</c:v>
                </c:pt>
                <c:pt idx="40">
                  <c:v>28.805218466158323</c:v>
                </c:pt>
                <c:pt idx="41">
                  <c:v>27.220515504869937</c:v>
                </c:pt>
                <c:pt idx="42">
                  <c:v>23.321634495009526</c:v>
                </c:pt>
                <c:pt idx="43">
                  <c:v>23.295658337030417</c:v>
                </c:pt>
                <c:pt idx="44">
                  <c:v>22.980684219047784</c:v>
                </c:pt>
                <c:pt idx="45">
                  <c:v>22.796303721556836</c:v>
                </c:pt>
                <c:pt idx="46">
                  <c:v>22.380034480921648</c:v>
                </c:pt>
                <c:pt idx="47">
                  <c:v>21.70527095492253</c:v>
                </c:pt>
                <c:pt idx="48">
                  <c:v>20.83240158918677</c:v>
                </c:pt>
                <c:pt idx="49">
                  <c:v>19.890255947429303</c:v>
                </c:pt>
                <c:pt idx="50">
                  <c:v>17.41843522723683</c:v>
                </c:pt>
                <c:pt idx="51">
                  <c:v>10.070417815241486</c:v>
                </c:pt>
                <c:pt idx="52">
                  <c:v>10.016204016466656</c:v>
                </c:pt>
                <c:pt idx="53">
                  <c:v>8.039425466105337</c:v>
                </c:pt>
                <c:pt idx="54">
                  <c:v>7.674552399568206</c:v>
                </c:pt>
                <c:pt idx="55">
                  <c:v>7.6698438215120905</c:v>
                </c:pt>
                <c:pt idx="56">
                  <c:v>6.8275903848441875</c:v>
                </c:pt>
                <c:pt idx="57">
                  <c:v>4.523262218606479</c:v>
                </c:pt>
                <c:pt idx="58">
                  <c:v>2.2004977544109336</c:v>
                </c:pt>
                <c:pt idx="59">
                  <c:v>0.42208682607198383</c:v>
                </c:pt>
                <c:pt idx="60">
                  <c:v>0.3501489080406835</c:v>
                </c:pt>
                <c:pt idx="61">
                  <c:v>0.06273343088044903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心病四科</c:v>
                </c:pt>
                <c:pt idx="1">
                  <c:v>肛肠科</c:v>
                </c:pt>
                <c:pt idx="2">
                  <c:v>风湿病科</c:v>
                </c:pt>
                <c:pt idx="3">
                  <c:v>皮肤科</c:v>
                </c:pt>
                <c:pt idx="4">
                  <c:v>呼吸内科</c:v>
                </c:pt>
                <c:pt idx="5">
                  <c:v>中医经典科</c:v>
                </c:pt>
                <c:pt idx="6">
                  <c:v>神经外科</c:v>
                </c:pt>
                <c:pt idx="7">
                  <c:v>身心医学科</c:v>
                </c:pt>
                <c:pt idx="8">
                  <c:v>运动损伤骨科</c:v>
                </c:pt>
                <c:pt idx="9">
                  <c:v>肝胆外科</c:v>
                </c:pt>
                <c:pt idx="10">
                  <c:v>创伤骨科</c:v>
                </c:pt>
                <c:pt idx="11">
                  <c:v>周围血管科</c:v>
                </c:pt>
                <c:pt idx="12">
                  <c:v>消化内科</c:v>
                </c:pt>
                <c:pt idx="13">
                  <c:v>东区重症医学科</c:v>
                </c:pt>
                <c:pt idx="14">
                  <c:v>肾病科</c:v>
                </c:pt>
                <c:pt idx="15">
                  <c:v>显微骨科</c:v>
                </c:pt>
                <c:pt idx="16">
                  <c:v>脑病二科</c:v>
                </c:pt>
                <c:pt idx="17">
                  <c:v>胸外科</c:v>
                </c:pt>
                <c:pt idx="18">
                  <c:v>妇科</c:v>
                </c:pt>
                <c:pt idx="19">
                  <c:v>老年医学科</c:v>
                </c:pt>
                <c:pt idx="20">
                  <c:v>耳鼻喉科</c:v>
                </c:pt>
                <c:pt idx="21">
                  <c:v>心病三科</c:v>
                </c:pt>
                <c:pt idx="22">
                  <c:v>心病一科</c:v>
                </c:pt>
                <c:pt idx="23">
                  <c:v>神经内科</c:v>
                </c:pt>
                <c:pt idx="24">
                  <c:v>男科</c:v>
                </c:pt>
                <c:pt idx="25">
                  <c:v>心血管内科</c:v>
                </c:pt>
                <c:pt idx="26">
                  <c:v>泌尿外科</c:v>
                </c:pt>
                <c:pt idx="27">
                  <c:v>肿瘤内科</c:v>
                </c:pt>
                <c:pt idx="28">
                  <c:v>西区重症医学科</c:v>
                </c:pt>
                <c:pt idx="29">
                  <c:v>骨科</c:v>
                </c:pt>
                <c:pt idx="30">
                  <c:v>脑病三科</c:v>
                </c:pt>
                <c:pt idx="31">
                  <c:v>美容皮肤科</c:v>
                </c:pt>
                <c:pt idx="32">
                  <c:v>妇二科</c:v>
                </c:pt>
                <c:pt idx="33">
                  <c:v>脾胃病科</c:v>
                </c:pt>
                <c:pt idx="34">
                  <c:v>普通外科</c:v>
                </c:pt>
                <c:pt idx="35">
                  <c:v>乳腺甲状腺外科</c:v>
                </c:pt>
                <c:pt idx="36">
                  <c:v>产科</c:v>
                </c:pt>
                <c:pt idx="37">
                  <c:v>针灸科</c:v>
                </c:pt>
                <c:pt idx="38">
                  <c:v>康复科</c:v>
                </c:pt>
                <c:pt idx="39">
                  <c:v>东区肾病科</c:v>
                </c:pt>
                <c:pt idx="40">
                  <c:v>治未病中心</c:v>
                </c:pt>
                <c:pt idx="41">
                  <c:v>中医外治中心</c:v>
                </c:pt>
                <c:pt idx="42">
                  <c:v>综合内科</c:v>
                </c:pt>
                <c:pt idx="43">
                  <c:v>脊柱骨科</c:v>
                </c:pt>
                <c:pt idx="44">
                  <c:v>眼科</c:v>
                </c:pt>
                <c:pt idx="45">
                  <c:v>小儿骨科</c:v>
                </c:pt>
                <c:pt idx="46">
                  <c:v>肝病科</c:v>
                </c:pt>
                <c:pt idx="47">
                  <c:v>口腔科</c:v>
                </c:pt>
                <c:pt idx="48">
                  <c:v>儿科</c:v>
                </c:pt>
                <c:pt idx="49">
                  <c:v>重症医学科</c:v>
                </c:pt>
                <c:pt idx="50">
                  <c:v>肾脏内科</c:v>
                </c:pt>
                <c:pt idx="51">
                  <c:v>关节骨科</c:v>
                </c:pt>
                <c:pt idx="52">
                  <c:v>心病二科</c:v>
                </c:pt>
                <c:pt idx="53">
                  <c:v>微创骨科</c:v>
                </c:pt>
                <c:pt idx="54">
                  <c:v>脾胃科消化科合并</c:v>
                </c:pt>
                <c:pt idx="55">
                  <c:v>妇科妇二科合并</c:v>
                </c:pt>
                <c:pt idx="56">
                  <c:v>推拿科</c:v>
                </c:pt>
                <c:pt idx="57">
                  <c:v>医院</c:v>
                </c:pt>
                <c:pt idx="58">
                  <c:v>内分泌科</c:v>
                </c:pt>
                <c:pt idx="59">
                  <c:v>脑病一科</c:v>
                </c:pt>
                <c:pt idx="60">
                  <c:v>血液科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99.98482762205974</c:v>
                </c:pt>
                <c:pt idx="1">
                  <c:v>97.89715076258214</c:v>
                </c:pt>
                <c:pt idx="2">
                  <c:v>96.50021092103009</c:v>
                </c:pt>
                <c:pt idx="3">
                  <c:v>93.83325379593511</c:v>
                </c:pt>
                <c:pt idx="4">
                  <c:v>93.49391979227492</c:v>
                </c:pt>
                <c:pt idx="5">
                  <c:v>92.79887412330933</c:v>
                </c:pt>
                <c:pt idx="6">
                  <c:v>91.08224842379067</c:v>
                </c:pt>
                <c:pt idx="7">
                  <c:v>89.48933583810185</c:v>
                </c:pt>
                <c:pt idx="8">
                  <c:v>86.03096210228787</c:v>
                </c:pt>
                <c:pt idx="9">
                  <c:v>85.39827637635639</c:v>
                </c:pt>
                <c:pt idx="10">
                  <c:v>84.66095021542044</c:v>
                </c:pt>
                <c:pt idx="11">
                  <c:v>83.58059074243647</c:v>
                </c:pt>
                <c:pt idx="12">
                  <c:v>83.56865537211142</c:v>
                </c:pt>
                <c:pt idx="13">
                  <c:v>78.31101801555431</c:v>
                </c:pt>
                <c:pt idx="14">
                  <c:v>77.84312300770155</c:v>
                </c:pt>
                <c:pt idx="15">
                  <c:v>77.76957155654934</c:v>
                </c:pt>
                <c:pt idx="16">
                  <c:v>74.72749675662445</c:v>
                </c:pt>
                <c:pt idx="17">
                  <c:v>72.69232183456549</c:v>
                </c:pt>
                <c:pt idx="18">
                  <c:v>72.69042305193294</c:v>
                </c:pt>
                <c:pt idx="19">
                  <c:v>70.96906832439664</c:v>
                </c:pt>
                <c:pt idx="20">
                  <c:v>69.36275552909153</c:v>
                </c:pt>
                <c:pt idx="21">
                  <c:v>67.32782856960249</c:v>
                </c:pt>
                <c:pt idx="22">
                  <c:v>66.24692555854865</c:v>
                </c:pt>
                <c:pt idx="23">
                  <c:v>64.84018390946453</c:v>
                </c:pt>
                <c:pt idx="24">
                  <c:v>63.24416722950312</c:v>
                </c:pt>
                <c:pt idx="25">
                  <c:v>59.67298633833613</c:v>
                </c:pt>
                <c:pt idx="26">
                  <c:v>54.82075436809946</c:v>
                </c:pt>
                <c:pt idx="27">
                  <c:v>54.50829115494926</c:v>
                </c:pt>
                <c:pt idx="28">
                  <c:v>54.47307476446315</c:v>
                </c:pt>
                <c:pt idx="29">
                  <c:v>53.202517812159165</c:v>
                </c:pt>
                <c:pt idx="30">
                  <c:v>51.66825882037864</c:v>
                </c:pt>
                <c:pt idx="31">
                  <c:v>51.191114509628946</c:v>
                </c:pt>
                <c:pt idx="32">
                  <c:v>49.539448386497284</c:v>
                </c:pt>
                <c:pt idx="33">
                  <c:v>48.138547135443275</c:v>
                </c:pt>
                <c:pt idx="34">
                  <c:v>46.46492979307959</c:v>
                </c:pt>
                <c:pt idx="35">
                  <c:v>41.62856247379161</c:v>
                </c:pt>
                <c:pt idx="36">
                  <c:v>41.49240881029199</c:v>
                </c:pt>
                <c:pt idx="37">
                  <c:v>41.16054554628419</c:v>
                </c:pt>
                <c:pt idx="38">
                  <c:v>36.21353141853982</c:v>
                </c:pt>
                <c:pt idx="39">
                  <c:v>35.54630718761047</c:v>
                </c:pt>
                <c:pt idx="40">
                  <c:v>33.33318827355003</c:v>
                </c:pt>
                <c:pt idx="41">
                  <c:v>31.239266249078668</c:v>
                </c:pt>
                <c:pt idx="42">
                  <c:v>29.361752506654337</c:v>
                </c:pt>
                <c:pt idx="43">
                  <c:v>29.138118706947647</c:v>
                </c:pt>
                <c:pt idx="44">
                  <c:v>25.459786343379665</c:v>
                </c:pt>
                <c:pt idx="45">
                  <c:v>24.948109901772963</c:v>
                </c:pt>
                <c:pt idx="46">
                  <c:v>23.23492864496295</c:v>
                </c:pt>
                <c:pt idx="47">
                  <c:v>22.06203179720547</c:v>
                </c:pt>
                <c:pt idx="48">
                  <c:v>20.768464366309793</c:v>
                </c:pt>
                <c:pt idx="49">
                  <c:v>19.176383948470388</c:v>
                </c:pt>
                <c:pt idx="50">
                  <c:v>18.950647667297993</c:v>
                </c:pt>
                <c:pt idx="51">
                  <c:v>18.12485036082101</c:v>
                </c:pt>
                <c:pt idx="52">
                  <c:v>18.072535424159163</c:v>
                </c:pt>
                <c:pt idx="53">
                  <c:v>15.589024952858344</c:v>
                </c:pt>
                <c:pt idx="54">
                  <c:v>13.578513436998673</c:v>
                </c:pt>
                <c:pt idx="55">
                  <c:v>11.316487159938982</c:v>
                </c:pt>
                <c:pt idx="56">
                  <c:v>10.284153909559656</c:v>
                </c:pt>
                <c:pt idx="57">
                  <c:v>9.174176526594891</c:v>
                </c:pt>
                <c:pt idx="58">
                  <c:v>8.112848799578076</c:v>
                </c:pt>
                <c:pt idx="59">
                  <c:v>6.793223316276276</c:v>
                </c:pt>
                <c:pt idx="60">
                  <c:v>4.766966435100062</c:v>
                </c:pt>
                <c:pt idx="61">
                  <c:v>2.0668229115351044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小儿推拿科</c:v>
                </c:pt>
                <c:pt idx="1">
                  <c:v>脊柱骨科</c:v>
                </c:pt>
                <c:pt idx="2">
                  <c:v>产科</c:v>
                </c:pt>
                <c:pt idx="3">
                  <c:v>消化内科</c:v>
                </c:pt>
                <c:pt idx="4">
                  <c:v>东区重症医学科</c:v>
                </c:pt>
                <c:pt idx="5">
                  <c:v>脾胃科消化科合并</c:v>
                </c:pt>
                <c:pt idx="6">
                  <c:v>创伤骨科</c:v>
                </c:pt>
                <c:pt idx="7">
                  <c:v>皮肤科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治未病中心</c:v>
                </c:pt>
                <c:pt idx="11">
                  <c:v>脑病二科</c:v>
                </c:pt>
                <c:pt idx="12">
                  <c:v>男科</c:v>
                </c:pt>
                <c:pt idx="13">
                  <c:v>肝病科</c:v>
                </c:pt>
                <c:pt idx="14">
                  <c:v>老年医学科</c:v>
                </c:pt>
                <c:pt idx="15">
                  <c:v>针灸科</c:v>
                </c:pt>
                <c:pt idx="16">
                  <c:v>西区重症医学科</c:v>
                </c:pt>
                <c:pt idx="17">
                  <c:v>脑病三科</c:v>
                </c:pt>
                <c:pt idx="18">
                  <c:v>心病二科</c:v>
                </c:pt>
                <c:pt idx="19">
                  <c:v>神经内科</c:v>
                </c:pt>
                <c:pt idx="20">
                  <c:v>骨科</c:v>
                </c:pt>
                <c:pt idx="21">
                  <c:v>肝胆外科</c:v>
                </c:pt>
                <c:pt idx="22">
                  <c:v>脾胃病科</c:v>
                </c:pt>
                <c:pt idx="23">
                  <c:v>普通外科</c:v>
                </c:pt>
                <c:pt idx="24">
                  <c:v>眼科</c:v>
                </c:pt>
                <c:pt idx="25">
                  <c:v>心病一科</c:v>
                </c:pt>
                <c:pt idx="26">
                  <c:v>心病四科</c:v>
                </c:pt>
                <c:pt idx="27">
                  <c:v>呼吸内科</c:v>
                </c:pt>
                <c:pt idx="28">
                  <c:v>神经外科</c:v>
                </c:pt>
                <c:pt idx="29">
                  <c:v>周围血管科</c:v>
                </c:pt>
                <c:pt idx="30">
                  <c:v>心病三科</c:v>
                </c:pt>
                <c:pt idx="31">
                  <c:v>妇二科</c:v>
                </c:pt>
                <c:pt idx="32">
                  <c:v>中医外治中心</c:v>
                </c:pt>
                <c:pt idx="33">
                  <c:v>运动损伤骨科</c:v>
                </c:pt>
                <c:pt idx="34">
                  <c:v>妇科</c:v>
                </c:pt>
                <c:pt idx="35">
                  <c:v>血液科</c:v>
                </c:pt>
                <c:pt idx="36">
                  <c:v>风湿病科</c:v>
                </c:pt>
                <c:pt idx="37">
                  <c:v>重症医学科</c:v>
                </c:pt>
                <c:pt idx="38">
                  <c:v>东区肾病科</c:v>
                </c:pt>
                <c:pt idx="39">
                  <c:v>乳腺甲状腺外科</c:v>
                </c:pt>
                <c:pt idx="40">
                  <c:v>内分泌科</c:v>
                </c:pt>
                <c:pt idx="41">
                  <c:v>小儿骨科</c:v>
                </c:pt>
                <c:pt idx="42">
                  <c:v>胸外科</c:v>
                </c:pt>
                <c:pt idx="43">
                  <c:v>耳鼻喉科</c:v>
                </c:pt>
                <c:pt idx="44">
                  <c:v>泌尿外科</c:v>
                </c:pt>
                <c:pt idx="45">
                  <c:v>肾病科</c:v>
                </c:pt>
                <c:pt idx="46">
                  <c:v>康复科</c:v>
                </c:pt>
                <c:pt idx="47">
                  <c:v>中医经典科</c:v>
                </c:pt>
                <c:pt idx="48">
                  <c:v>微创骨科</c:v>
                </c:pt>
                <c:pt idx="49">
                  <c:v>关节骨科</c:v>
                </c:pt>
                <c:pt idx="50">
                  <c:v>口腔科</c:v>
                </c:pt>
                <c:pt idx="51">
                  <c:v>心血管内科</c:v>
                </c:pt>
                <c:pt idx="52">
                  <c:v>显微骨科</c:v>
                </c:pt>
                <c:pt idx="53">
                  <c:v>推拿科</c:v>
                </c:pt>
                <c:pt idx="54">
                  <c:v>综合内科</c:v>
                </c:pt>
                <c:pt idx="55">
                  <c:v>儿科</c:v>
                </c:pt>
                <c:pt idx="56">
                  <c:v>肿瘤内科</c:v>
                </c:pt>
                <c:pt idx="57">
                  <c:v>美容皮肤科</c:v>
                </c:pt>
                <c:pt idx="58">
                  <c:v>医院</c:v>
                </c:pt>
                <c:pt idx="59">
                  <c:v>肛肠科</c:v>
                </c:pt>
                <c:pt idx="60">
                  <c:v>脑病一科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99.3741087020832</c:v>
                </c:pt>
                <c:pt idx="1">
                  <c:v>98.24601089747418</c:v>
                </c:pt>
                <c:pt idx="2">
                  <c:v>96.41982372301614</c:v>
                </c:pt>
                <c:pt idx="3">
                  <c:v>89.31302837425379</c:v>
                </c:pt>
                <c:pt idx="4">
                  <c:v>87.32380701420743</c:v>
                </c:pt>
                <c:pt idx="5">
                  <c:v>86.85024517846635</c:v>
                </c:pt>
                <c:pt idx="6">
                  <c:v>86.14362019099111</c:v>
                </c:pt>
                <c:pt idx="7">
                  <c:v>84.27115196968788</c:v>
                </c:pt>
                <c:pt idx="8">
                  <c:v>78.83963079953706</c:v>
                </c:pt>
                <c:pt idx="9">
                  <c:v>78.27955133805983</c:v>
                </c:pt>
                <c:pt idx="10">
                  <c:v>77.33342316853403</c:v>
                </c:pt>
                <c:pt idx="11">
                  <c:v>77.07179650683025</c:v>
                </c:pt>
                <c:pt idx="12">
                  <c:v>75.91893786378003</c:v>
                </c:pt>
                <c:pt idx="13">
                  <c:v>72.63032966064759</c:v>
                </c:pt>
                <c:pt idx="14">
                  <c:v>71.83399759738866</c:v>
                </c:pt>
                <c:pt idx="15">
                  <c:v>71.1331218262393</c:v>
                </c:pt>
                <c:pt idx="16">
                  <c:v>67.77604829461774</c:v>
                </c:pt>
                <c:pt idx="17">
                  <c:v>67.63407221612798</c:v>
                </c:pt>
                <c:pt idx="18">
                  <c:v>62.6017826524905</c:v>
                </c:pt>
                <c:pt idx="19">
                  <c:v>60.91798286082963</c:v>
                </c:pt>
                <c:pt idx="20">
                  <c:v>59.96886011772942</c:v>
                </c:pt>
                <c:pt idx="21">
                  <c:v>59.38409864527634</c:v>
                </c:pt>
                <c:pt idx="22">
                  <c:v>58.868290556437806</c:v>
                </c:pt>
                <c:pt idx="23">
                  <c:v>56.45568971756902</c:v>
                </c:pt>
                <c:pt idx="24">
                  <c:v>56.27542509723813</c:v>
                </c:pt>
                <c:pt idx="25">
                  <c:v>55.74829646962955</c:v>
                </c:pt>
                <c:pt idx="26">
                  <c:v>55.636519566124434</c:v>
                </c:pt>
                <c:pt idx="27">
                  <c:v>54.94077976362046</c:v>
                </c:pt>
                <c:pt idx="28">
                  <c:v>54.740073766728294</c:v>
                </c:pt>
                <c:pt idx="29">
                  <c:v>53.45237824105047</c:v>
                </c:pt>
                <c:pt idx="30">
                  <c:v>52.896892622204206</c:v>
                </c:pt>
                <c:pt idx="31">
                  <c:v>52.23546079751018</c:v>
                </c:pt>
                <c:pt idx="32">
                  <c:v>49.92837307292495</c:v>
                </c:pt>
                <c:pt idx="33">
                  <c:v>49.52657407954886</c:v>
                </c:pt>
                <c:pt idx="34">
                  <c:v>49.212447553994565</c:v>
                </c:pt>
                <c:pt idx="35">
                  <c:v>47.42881091723265</c:v>
                </c:pt>
                <c:pt idx="36">
                  <c:v>44.16673524354302</c:v>
                </c:pt>
                <c:pt idx="37">
                  <c:v>41.68054738570368</c:v>
                </c:pt>
                <c:pt idx="38">
                  <c:v>40.242332295481376</c:v>
                </c:pt>
                <c:pt idx="39">
                  <c:v>38.802906397637415</c:v>
                </c:pt>
                <c:pt idx="40">
                  <c:v>36.21285196906465</c:v>
                </c:pt>
                <c:pt idx="41">
                  <c:v>36.06495353996453</c:v>
                </c:pt>
                <c:pt idx="42">
                  <c:v>34.145544027200934</c:v>
                </c:pt>
                <c:pt idx="43">
                  <c:v>33.62510140371033</c:v>
                </c:pt>
                <c:pt idx="44">
                  <c:v>30.224134733513843</c:v>
                </c:pt>
                <c:pt idx="45">
                  <c:v>30.14738011336986</c:v>
                </c:pt>
                <c:pt idx="46">
                  <c:v>28.68711754310771</c:v>
                </c:pt>
                <c:pt idx="47">
                  <c:v>24.859084298730494</c:v>
                </c:pt>
                <c:pt idx="48">
                  <c:v>23.25827566443701</c:v>
                </c:pt>
                <c:pt idx="49">
                  <c:v>22.67193080487353</c:v>
                </c:pt>
                <c:pt idx="50">
                  <c:v>22.189439630129115</c:v>
                </c:pt>
                <c:pt idx="51">
                  <c:v>21.696267676663727</c:v>
                </c:pt>
                <c:pt idx="52">
                  <c:v>18.515844016462466</c:v>
                </c:pt>
                <c:pt idx="53">
                  <c:v>13.766250392151447</c:v>
                </c:pt>
                <c:pt idx="54">
                  <c:v>13.676338050273461</c:v>
                </c:pt>
                <c:pt idx="55">
                  <c:v>12.57438675665108</c:v>
                </c:pt>
                <c:pt idx="56">
                  <c:v>12.53198427326172</c:v>
                </c:pt>
                <c:pt idx="57">
                  <c:v>11.979668835408042</c:v>
                </c:pt>
                <c:pt idx="58">
                  <c:v>11.793497414397924</c:v>
                </c:pt>
                <c:pt idx="59">
                  <c:v>10.928303623830216</c:v>
                </c:pt>
                <c:pt idx="60">
                  <c:v>10.4268164141601</c:v>
                </c:pt>
                <c:pt idx="61">
                  <c:v>6.068899740580047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神经内科</c:v>
                </c:pt>
                <c:pt idx="2">
                  <c:v>妇科</c:v>
                </c:pt>
                <c:pt idx="3">
                  <c:v>针灸科</c:v>
                </c:pt>
                <c:pt idx="4">
                  <c:v>东区重症医学科</c:v>
                </c:pt>
                <c:pt idx="5">
                  <c:v>肝胆外科</c:v>
                </c:pt>
                <c:pt idx="6">
                  <c:v>男科</c:v>
                </c:pt>
                <c:pt idx="7">
                  <c:v>老年医学科</c:v>
                </c:pt>
                <c:pt idx="8">
                  <c:v>肝病科</c:v>
                </c:pt>
                <c:pt idx="9">
                  <c:v>普通外科</c:v>
                </c:pt>
                <c:pt idx="10">
                  <c:v>妇二科</c:v>
                </c:pt>
                <c:pt idx="11">
                  <c:v>呼吸内科</c:v>
                </c:pt>
                <c:pt idx="12">
                  <c:v>脊柱骨科</c:v>
                </c:pt>
                <c:pt idx="13">
                  <c:v>心血管内科</c:v>
                </c:pt>
                <c:pt idx="14">
                  <c:v>骨科</c:v>
                </c:pt>
                <c:pt idx="15">
                  <c:v>运动损伤骨科</c:v>
                </c:pt>
                <c:pt idx="16">
                  <c:v>胸外科</c:v>
                </c:pt>
                <c:pt idx="17">
                  <c:v>东区肾病科</c:v>
                </c:pt>
                <c:pt idx="18">
                  <c:v>康复科</c:v>
                </c:pt>
                <c:pt idx="19">
                  <c:v>重症医学科</c:v>
                </c:pt>
                <c:pt idx="20">
                  <c:v>肾病科</c:v>
                </c:pt>
                <c:pt idx="21">
                  <c:v>综合内科</c:v>
                </c:pt>
                <c:pt idx="22">
                  <c:v>耳鼻喉科</c:v>
                </c:pt>
                <c:pt idx="23">
                  <c:v>乳腺甲状腺外科</c:v>
                </c:pt>
                <c:pt idx="24">
                  <c:v>心病四科</c:v>
                </c:pt>
                <c:pt idx="25">
                  <c:v>医院</c:v>
                </c:pt>
                <c:pt idx="26">
                  <c:v>产科</c:v>
                </c:pt>
                <c:pt idx="27">
                  <c:v>血液科</c:v>
                </c:pt>
                <c:pt idx="28">
                  <c:v>西区重症医学科</c:v>
                </c:pt>
                <c:pt idx="29">
                  <c:v>中医外治中心</c:v>
                </c:pt>
                <c:pt idx="30">
                  <c:v>创伤骨科</c:v>
                </c:pt>
                <c:pt idx="31">
                  <c:v>肾脏内科</c:v>
                </c:pt>
                <c:pt idx="32">
                  <c:v>显微骨科</c:v>
                </c:pt>
                <c:pt idx="33">
                  <c:v>皮肤科</c:v>
                </c:pt>
                <c:pt idx="34">
                  <c:v>心病二科</c:v>
                </c:pt>
                <c:pt idx="35">
                  <c:v>脑病三科</c:v>
                </c:pt>
                <c:pt idx="36">
                  <c:v>脾胃病科</c:v>
                </c:pt>
                <c:pt idx="37">
                  <c:v>肛肠科</c:v>
                </c:pt>
                <c:pt idx="38">
                  <c:v>脾胃科消化科合并</c:v>
                </c:pt>
                <c:pt idx="39">
                  <c:v>肿瘤内科</c:v>
                </c:pt>
                <c:pt idx="40">
                  <c:v>心病一科</c:v>
                </c:pt>
                <c:pt idx="41">
                  <c:v>脑病二科</c:v>
                </c:pt>
                <c:pt idx="42">
                  <c:v>周围血管科</c:v>
                </c:pt>
                <c:pt idx="43">
                  <c:v>妇科妇二科合并</c:v>
                </c:pt>
                <c:pt idx="44">
                  <c:v>推拿科</c:v>
                </c:pt>
                <c:pt idx="45">
                  <c:v>泌尿外科</c:v>
                </c:pt>
                <c:pt idx="46">
                  <c:v>微创骨科</c:v>
                </c:pt>
                <c:pt idx="47">
                  <c:v>中医经典科</c:v>
                </c:pt>
                <c:pt idx="48">
                  <c:v>脑病一科</c:v>
                </c:pt>
                <c:pt idx="49">
                  <c:v>儿科</c:v>
                </c:pt>
                <c:pt idx="50">
                  <c:v>小儿推拿科</c:v>
                </c:pt>
                <c:pt idx="51">
                  <c:v>美容皮肤科</c:v>
                </c:pt>
                <c:pt idx="52">
                  <c:v>治未病中心</c:v>
                </c:pt>
                <c:pt idx="53">
                  <c:v>关节骨科</c:v>
                </c:pt>
                <c:pt idx="54">
                  <c:v>口腔科</c:v>
                </c:pt>
                <c:pt idx="55">
                  <c:v>小儿骨科</c:v>
                </c:pt>
                <c:pt idx="56">
                  <c:v>神经外科</c:v>
                </c:pt>
                <c:pt idx="57">
                  <c:v>心病三科</c:v>
                </c:pt>
                <c:pt idx="58">
                  <c:v>内分泌科</c:v>
                </c:pt>
                <c:pt idx="59">
                  <c:v>风湿病科</c:v>
                </c:pt>
                <c:pt idx="60">
                  <c:v>消化内科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99.0279065711167</c:v>
                </c:pt>
                <c:pt idx="1">
                  <c:v>98.12534303127771</c:v>
                </c:pt>
                <c:pt idx="2">
                  <c:v>96.63750029473988</c:v>
                </c:pt>
                <c:pt idx="3">
                  <c:v>94.91553748301781</c:v>
                </c:pt>
                <c:pt idx="4">
                  <c:v>93.07264073959927</c:v>
                </c:pt>
                <c:pt idx="5">
                  <c:v>88.41836336779758</c:v>
                </c:pt>
                <c:pt idx="6">
                  <c:v>85.21857666617491</c:v>
                </c:pt>
                <c:pt idx="7">
                  <c:v>84.40925411708464</c:v>
                </c:pt>
                <c:pt idx="8">
                  <c:v>84.25389066526942</c:v>
                </c:pt>
                <c:pt idx="9">
                  <c:v>84.09489768643222</c:v>
                </c:pt>
                <c:pt idx="10">
                  <c:v>82.51764867315075</c:v>
                </c:pt>
                <c:pt idx="11">
                  <c:v>80.50617693897284</c:v>
                </c:pt>
                <c:pt idx="12">
                  <c:v>78.14913086654802</c:v>
                </c:pt>
                <c:pt idx="13">
                  <c:v>76.6916782434989</c:v>
                </c:pt>
                <c:pt idx="14">
                  <c:v>75.6468468860645</c:v>
                </c:pt>
                <c:pt idx="15">
                  <c:v>74.33476727669925</c:v>
                </c:pt>
                <c:pt idx="16">
                  <c:v>74.31760748336491</c:v>
                </c:pt>
                <c:pt idx="17">
                  <c:v>72.39030131733489</c:v>
                </c:pt>
                <c:pt idx="18">
                  <c:v>70.91756647702545</c:v>
                </c:pt>
                <c:pt idx="19">
                  <c:v>70.53494365561474</c:v>
                </c:pt>
                <c:pt idx="20">
                  <c:v>70.30858802522717</c:v>
                </c:pt>
                <c:pt idx="21">
                  <c:v>69.98913298095886</c:v>
                </c:pt>
                <c:pt idx="22">
                  <c:v>69.48926205201809</c:v>
                </c:pt>
                <c:pt idx="23">
                  <c:v>66.92134471349375</c:v>
                </c:pt>
                <c:pt idx="24">
                  <c:v>64.33917177025037</c:v>
                </c:pt>
                <c:pt idx="25">
                  <c:v>61.18702215319367</c:v>
                </c:pt>
                <c:pt idx="26">
                  <c:v>60.642210723916065</c:v>
                </c:pt>
                <c:pt idx="27">
                  <c:v>58.74560299621165</c:v>
                </c:pt>
                <c:pt idx="28">
                  <c:v>55.91277256995326</c:v>
                </c:pt>
                <c:pt idx="29">
                  <c:v>54.85509799756567</c:v>
                </c:pt>
                <c:pt idx="30">
                  <c:v>52.649409366927145</c:v>
                </c:pt>
                <c:pt idx="31">
                  <c:v>48.372612108193906</c:v>
                </c:pt>
                <c:pt idx="32">
                  <c:v>46.6761461560125</c:v>
                </c:pt>
                <c:pt idx="33">
                  <c:v>46.16640073548215</c:v>
                </c:pt>
                <c:pt idx="34">
                  <c:v>46.15186222678182</c:v>
                </c:pt>
                <c:pt idx="35">
                  <c:v>46.11074693867345</c:v>
                </c:pt>
                <c:pt idx="36">
                  <c:v>45.70630463226397</c:v>
                </c:pt>
                <c:pt idx="37">
                  <c:v>44.28080233932978</c:v>
                </c:pt>
                <c:pt idx="38">
                  <c:v>42.43013992187159</c:v>
                </c:pt>
                <c:pt idx="39">
                  <c:v>42.37350308720518</c:v>
                </c:pt>
                <c:pt idx="40">
                  <c:v>42.24349626523993</c:v>
                </c:pt>
                <c:pt idx="41">
                  <c:v>41.61072819419487</c:v>
                </c:pt>
                <c:pt idx="42">
                  <c:v>41.07191761306224</c:v>
                </c:pt>
                <c:pt idx="43">
                  <c:v>38.343561453759435</c:v>
                </c:pt>
                <c:pt idx="44">
                  <c:v>37.222651609279424</c:v>
                </c:pt>
                <c:pt idx="45">
                  <c:v>33.84107736036237</c:v>
                </c:pt>
                <c:pt idx="46">
                  <c:v>33.22372200236754</c:v>
                </c:pt>
                <c:pt idx="47">
                  <c:v>32.5007932040019</c:v>
                </c:pt>
                <c:pt idx="48">
                  <c:v>28.713213225468426</c:v>
                </c:pt>
                <c:pt idx="49">
                  <c:v>27.69322892065822</c:v>
                </c:pt>
                <c:pt idx="50">
                  <c:v>23.277518116424247</c:v>
                </c:pt>
                <c:pt idx="51">
                  <c:v>19.517402795099525</c:v>
                </c:pt>
                <c:pt idx="52">
                  <c:v>19.357782796297386</c:v>
                </c:pt>
                <c:pt idx="53">
                  <c:v>17.974438678531612</c:v>
                </c:pt>
                <c:pt idx="54">
                  <c:v>16.472110132685703</c:v>
                </c:pt>
                <c:pt idx="55">
                  <c:v>13.360398273432983</c:v>
                </c:pt>
                <c:pt idx="56">
                  <c:v>10.791786435701312</c:v>
                </c:pt>
                <c:pt idx="57">
                  <c:v>10.664649739448961</c:v>
                </c:pt>
                <c:pt idx="58">
                  <c:v>10.481030346880393</c:v>
                </c:pt>
                <c:pt idx="59">
                  <c:v>9.955564121279249</c:v>
                </c:pt>
                <c:pt idx="60">
                  <c:v>7.593585008116466</c:v>
                </c:pt>
                <c:pt idx="61">
                  <c:v>7.479409543400695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胸外科</c:v>
                </c:pt>
                <c:pt idx="1">
                  <c:v>东区重症医学科</c:v>
                </c:pt>
                <c:pt idx="2">
                  <c:v>肝病科</c:v>
                </c:pt>
                <c:pt idx="3">
                  <c:v>儿科</c:v>
                </c:pt>
                <c:pt idx="4">
                  <c:v>美容皮肤科</c:v>
                </c:pt>
                <c:pt idx="5">
                  <c:v>妇科妇二科合并</c:v>
                </c:pt>
                <c:pt idx="6">
                  <c:v>消化内科</c:v>
                </c:pt>
                <c:pt idx="7">
                  <c:v>综合内科</c:v>
                </c:pt>
                <c:pt idx="8">
                  <c:v>妇科</c:v>
                </c:pt>
                <c:pt idx="9">
                  <c:v>乳腺甲状腺外科</c:v>
                </c:pt>
                <c:pt idx="10">
                  <c:v>泌尿外科</c:v>
                </c:pt>
                <c:pt idx="11">
                  <c:v>医院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脑病二科</c:v>
                </c:pt>
                <c:pt idx="15">
                  <c:v>肾病科</c:v>
                </c:pt>
                <c:pt idx="16">
                  <c:v>心血管内科</c:v>
                </c:pt>
                <c:pt idx="17">
                  <c:v>东区肾病科</c:v>
                </c:pt>
                <c:pt idx="18">
                  <c:v>脊柱骨科</c:v>
                </c:pt>
                <c:pt idx="19">
                  <c:v>运动损伤骨科</c:v>
                </c:pt>
                <c:pt idx="20">
                  <c:v>关节骨科</c:v>
                </c:pt>
                <c:pt idx="21">
                  <c:v>肝胆外科</c:v>
                </c:pt>
                <c:pt idx="22">
                  <c:v>创伤骨科</c:v>
                </c:pt>
                <c:pt idx="23">
                  <c:v>心病三科</c:v>
                </c:pt>
                <c:pt idx="24">
                  <c:v>小儿推拿科</c:v>
                </c:pt>
                <c:pt idx="25">
                  <c:v>西区重症医学科</c:v>
                </c:pt>
                <c:pt idx="26">
                  <c:v>心病二科</c:v>
                </c:pt>
                <c:pt idx="27">
                  <c:v>神经内科</c:v>
                </c:pt>
                <c:pt idx="28">
                  <c:v>中医外治中心</c:v>
                </c:pt>
                <c:pt idx="29">
                  <c:v>神经外科</c:v>
                </c:pt>
                <c:pt idx="30">
                  <c:v>风湿病科</c:v>
                </c:pt>
                <c:pt idx="31">
                  <c:v>男科</c:v>
                </c:pt>
                <c:pt idx="32">
                  <c:v>普通外科</c:v>
                </c:pt>
                <c:pt idx="33">
                  <c:v>口腔科</c:v>
                </c:pt>
                <c:pt idx="34">
                  <c:v>皮肤科</c:v>
                </c:pt>
                <c:pt idx="35">
                  <c:v>周围血管科</c:v>
                </c:pt>
                <c:pt idx="36">
                  <c:v>身心医学科</c:v>
                </c:pt>
                <c:pt idx="37">
                  <c:v>眼科</c:v>
                </c:pt>
                <c:pt idx="38">
                  <c:v>推拿科</c:v>
                </c:pt>
                <c:pt idx="39">
                  <c:v>肿瘤内科</c:v>
                </c:pt>
                <c:pt idx="40">
                  <c:v>脾胃科消化科合并</c:v>
                </c:pt>
                <c:pt idx="41">
                  <c:v>针灸科</c:v>
                </c:pt>
                <c:pt idx="42">
                  <c:v>肛肠科</c:v>
                </c:pt>
                <c:pt idx="43">
                  <c:v>心病一科</c:v>
                </c:pt>
                <c:pt idx="44">
                  <c:v>脑病三科</c:v>
                </c:pt>
                <c:pt idx="45">
                  <c:v>呼吸内科</c:v>
                </c:pt>
                <c:pt idx="46">
                  <c:v>肾脏内科</c:v>
                </c:pt>
                <c:pt idx="47">
                  <c:v>微创骨科</c:v>
                </c:pt>
                <c:pt idx="48">
                  <c:v>产科</c:v>
                </c:pt>
                <c:pt idx="49">
                  <c:v>耳鼻喉科</c:v>
                </c:pt>
                <c:pt idx="50">
                  <c:v>老年医学科</c:v>
                </c:pt>
                <c:pt idx="51">
                  <c:v>内分泌科</c:v>
                </c:pt>
                <c:pt idx="52">
                  <c:v>小儿骨科</c:v>
                </c:pt>
                <c:pt idx="53">
                  <c:v>血液科</c:v>
                </c:pt>
                <c:pt idx="54">
                  <c:v>脑病一科</c:v>
                </c:pt>
                <c:pt idx="55">
                  <c:v>心病四科</c:v>
                </c:pt>
                <c:pt idx="56">
                  <c:v>骨科</c:v>
                </c:pt>
                <c:pt idx="57">
                  <c:v>重症医学科</c:v>
                </c:pt>
                <c:pt idx="58">
                  <c:v>脾胃病科</c:v>
                </c:pt>
                <c:pt idx="59">
                  <c:v>中医经典科</c:v>
                </c:pt>
                <c:pt idx="60">
                  <c:v>康复科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17.126894855243954</c:v>
                </c:pt>
                <c:pt idx="2">
                  <c:v>9.131405335551626</c:v>
                </c:pt>
                <c:pt idx="3">
                  <c:v>7.675325818748862</c:v>
                </c:pt>
                <c:pt idx="4">
                  <c:v>5.812236381902194</c:v>
                </c:pt>
                <c:pt idx="5">
                  <c:v>5.082041957531388</c:v>
                </c:pt>
                <c:pt idx="6">
                  <c:v>4.8393537576863235</c:v>
                </c:pt>
                <c:pt idx="7">
                  <c:v>4.5278756028670415</c:v>
                </c:pt>
                <c:pt idx="8">
                  <c:v>4.195943087112584</c:v>
                </c:pt>
                <c:pt idx="9">
                  <c:v>2.7937748871949104</c:v>
                </c:pt>
                <c:pt idx="10">
                  <c:v>2.7923161151923663</c:v>
                </c:pt>
                <c:pt idx="11">
                  <c:v>2.349848332803114</c:v>
                </c:pt>
                <c:pt idx="12">
                  <c:v>2.321002796373764</c:v>
                </c:pt>
                <c:pt idx="13">
                  <c:v>2.182080058394265</c:v>
                </c:pt>
                <c:pt idx="14">
                  <c:v>1.9647960515500211</c:v>
                </c:pt>
                <c:pt idx="15">
                  <c:v>1.9116689701098368</c:v>
                </c:pt>
                <c:pt idx="16">
                  <c:v>1.7034260183266523</c:v>
                </c:pt>
                <c:pt idx="17">
                  <c:v>1.7032527826973642</c:v>
                </c:pt>
                <c:pt idx="18">
                  <c:v>1.6673124606152367</c:v>
                </c:pt>
                <c:pt idx="19">
                  <c:v>1.6006191995010879</c:v>
                </c:pt>
                <c:pt idx="20">
                  <c:v>1.5868267585580544</c:v>
                </c:pt>
                <c:pt idx="21">
                  <c:v>1.2794795265002161</c:v>
                </c:pt>
                <c:pt idx="22">
                  <c:v>1.277667733779043</c:v>
                </c:pt>
                <c:pt idx="23">
                  <c:v>1.0972012671465836</c:v>
                </c:pt>
                <c:pt idx="24">
                  <c:v>1.0895200495792416</c:v>
                </c:pt>
                <c:pt idx="25">
                  <c:v>1.053672574593623</c:v>
                </c:pt>
                <c:pt idx="26">
                  <c:v>1.0070817782403514</c:v>
                </c:pt>
                <c:pt idx="27">
                  <c:v>0.9607068080761173</c:v>
                </c:pt>
                <c:pt idx="28">
                  <c:v>0.9379139643653892</c:v>
                </c:pt>
                <c:pt idx="29">
                  <c:v>0.9191968276168557</c:v>
                </c:pt>
                <c:pt idx="30">
                  <c:v>0.8832280744582363</c:v>
                </c:pt>
                <c:pt idx="31">
                  <c:v>0.8521794294413358</c:v>
                </c:pt>
                <c:pt idx="32">
                  <c:v>0.8196990763896421</c:v>
                </c:pt>
                <c:pt idx="33">
                  <c:v>0.8145419735562207</c:v>
                </c:pt>
                <c:pt idx="34">
                  <c:v>0.7993353823934286</c:v>
                </c:pt>
                <c:pt idx="35">
                  <c:v>0.7450678637812091</c:v>
                </c:pt>
                <c:pt idx="36">
                  <c:v>0.7338134042901738</c:v>
                </c:pt>
                <c:pt idx="37">
                  <c:v>0.7152479872844695</c:v>
                </c:pt>
                <c:pt idx="38">
                  <c:v>0.6945977307223471</c:v>
                </c:pt>
                <c:pt idx="39">
                  <c:v>0.6658126105240818</c:v>
                </c:pt>
                <c:pt idx="40">
                  <c:v>0.6649698031564083</c:v>
                </c:pt>
                <c:pt idx="41">
                  <c:v>0.6639964048625425</c:v>
                </c:pt>
                <c:pt idx="42">
                  <c:v>0.6476366414065595</c:v>
                </c:pt>
                <c:pt idx="43">
                  <c:v>0.6111190691216997</c:v>
                </c:pt>
                <c:pt idx="44">
                  <c:v>0.5986243018191127</c:v>
                </c:pt>
                <c:pt idx="45">
                  <c:v>0.5959392199324809</c:v>
                </c:pt>
                <c:pt idx="46">
                  <c:v>0.5688768661104047</c:v>
                </c:pt>
                <c:pt idx="47">
                  <c:v>0.5375357521182293</c:v>
                </c:pt>
                <c:pt idx="48">
                  <c:v>0.5220786238222562</c:v>
                </c:pt>
                <c:pt idx="49">
                  <c:v>0.5053982927066129</c:v>
                </c:pt>
                <c:pt idx="50">
                  <c:v>0.49871462295658875</c:v>
                </c:pt>
                <c:pt idx="51">
                  <c:v>0.47339927389322317</c:v>
                </c:pt>
                <c:pt idx="52">
                  <c:v>0.46920588526707546</c:v>
                </c:pt>
                <c:pt idx="53">
                  <c:v>0.450055779348864</c:v>
                </c:pt>
                <c:pt idx="54">
                  <c:v>0.44598123099775094</c:v>
                </c:pt>
                <c:pt idx="55">
                  <c:v>0.4377924846607962</c:v>
                </c:pt>
                <c:pt idx="56">
                  <c:v>0.4332406436039475</c:v>
                </c:pt>
                <c:pt idx="57">
                  <c:v>0.4244661577190972</c:v>
                </c:pt>
                <c:pt idx="58">
                  <c:v>0.41691387698563126</c:v>
                </c:pt>
                <c:pt idx="59">
                  <c:v>0.4138385694530388</c:v>
                </c:pt>
                <c:pt idx="60">
                  <c:v>0.41247276975108493</c:v>
                </c:pt>
                <c:pt idx="61">
                  <c:v>0.4114741922344294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脊柱骨科</c:v>
                </c:pt>
                <c:pt idx="1">
                  <c:v>心病四科</c:v>
                </c:pt>
                <c:pt idx="2">
                  <c:v>肾脏内科</c:v>
                </c:pt>
                <c:pt idx="3">
                  <c:v>胸外科</c:v>
                </c:pt>
                <c:pt idx="4">
                  <c:v>小儿推拿科</c:v>
                </c:pt>
                <c:pt idx="5">
                  <c:v>神经内科</c:v>
                </c:pt>
                <c:pt idx="6">
                  <c:v>针灸科</c:v>
                </c:pt>
                <c:pt idx="7">
                  <c:v>消化内科</c:v>
                </c:pt>
                <c:pt idx="8">
                  <c:v>肾病科</c:v>
                </c:pt>
                <c:pt idx="9">
                  <c:v>风湿病科</c:v>
                </c:pt>
                <c:pt idx="10">
                  <c:v>口腔科</c:v>
                </c:pt>
                <c:pt idx="11">
                  <c:v>显微骨科</c:v>
                </c:pt>
                <c:pt idx="12">
                  <c:v>心病三科</c:v>
                </c:pt>
                <c:pt idx="13">
                  <c:v>眼科</c:v>
                </c:pt>
                <c:pt idx="14">
                  <c:v>小儿骨科</c:v>
                </c:pt>
                <c:pt idx="15">
                  <c:v>肝胆外科</c:v>
                </c:pt>
                <c:pt idx="16">
                  <c:v>皮肤科</c:v>
                </c:pt>
                <c:pt idx="17">
                  <c:v>关节骨科</c:v>
                </c:pt>
                <c:pt idx="18">
                  <c:v>微创骨科</c:v>
                </c:pt>
                <c:pt idx="19">
                  <c:v>推拿科</c:v>
                </c:pt>
                <c:pt idx="20">
                  <c:v>肝病科</c:v>
                </c:pt>
                <c:pt idx="21">
                  <c:v>美容皮肤科</c:v>
                </c:pt>
                <c:pt idx="22">
                  <c:v>泌尿外科</c:v>
                </c:pt>
                <c:pt idx="23">
                  <c:v>儿科</c:v>
                </c:pt>
                <c:pt idx="24">
                  <c:v>产科</c:v>
                </c:pt>
                <c:pt idx="25">
                  <c:v>肿瘤内科</c:v>
                </c:pt>
                <c:pt idx="26">
                  <c:v>脾胃科消化科合并</c:v>
                </c:pt>
                <c:pt idx="27">
                  <c:v>妇科</c:v>
                </c:pt>
                <c:pt idx="28">
                  <c:v>医院</c:v>
                </c:pt>
                <c:pt idx="29">
                  <c:v>心血管内科</c:v>
                </c:pt>
                <c:pt idx="30">
                  <c:v>脾胃病科</c:v>
                </c:pt>
                <c:pt idx="31">
                  <c:v>东区重症医学科</c:v>
                </c:pt>
                <c:pt idx="32">
                  <c:v>脑病三科</c:v>
                </c:pt>
                <c:pt idx="33">
                  <c:v>中医经典科</c:v>
                </c:pt>
                <c:pt idx="34">
                  <c:v>耳鼻喉科</c:v>
                </c:pt>
                <c:pt idx="35">
                  <c:v>骨科</c:v>
                </c:pt>
                <c:pt idx="36">
                  <c:v>男科</c:v>
                </c:pt>
                <c:pt idx="37">
                  <c:v>妇二科</c:v>
                </c:pt>
                <c:pt idx="38">
                  <c:v>血液科</c:v>
                </c:pt>
                <c:pt idx="39">
                  <c:v>呼吸内科</c:v>
                </c:pt>
                <c:pt idx="40">
                  <c:v>神经外科</c:v>
                </c:pt>
                <c:pt idx="41">
                  <c:v>周围血管科</c:v>
                </c:pt>
                <c:pt idx="42">
                  <c:v>身心医学科</c:v>
                </c:pt>
                <c:pt idx="43">
                  <c:v>东区肾病科</c:v>
                </c:pt>
                <c:pt idx="44">
                  <c:v>西区重症医学科</c:v>
                </c:pt>
                <c:pt idx="45">
                  <c:v>康复科</c:v>
                </c:pt>
                <c:pt idx="46">
                  <c:v>运动损伤骨科</c:v>
                </c:pt>
                <c:pt idx="47">
                  <c:v>创伤骨科</c:v>
                </c:pt>
                <c:pt idx="48">
                  <c:v>脑病二科</c:v>
                </c:pt>
                <c:pt idx="49">
                  <c:v>心病二科</c:v>
                </c:pt>
                <c:pt idx="50">
                  <c:v>重症医学科</c:v>
                </c:pt>
                <c:pt idx="51">
                  <c:v>肛肠科</c:v>
                </c:pt>
                <c:pt idx="52">
                  <c:v>内分泌科</c:v>
                </c:pt>
                <c:pt idx="53">
                  <c:v>脑病一科</c:v>
                </c:pt>
                <c:pt idx="54">
                  <c:v>乳腺甲状腺外科</c:v>
                </c:pt>
                <c:pt idx="55">
                  <c:v>普通外科</c:v>
                </c:pt>
                <c:pt idx="56">
                  <c:v>老年医学科</c:v>
                </c:pt>
                <c:pt idx="57">
                  <c:v>妇科妇二科合并</c:v>
                </c:pt>
                <c:pt idx="58">
                  <c:v>中医外治中心</c:v>
                </c:pt>
                <c:pt idx="59">
                  <c:v>心病一科</c:v>
                </c:pt>
                <c:pt idx="60">
                  <c:v>综合内科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94.75654205997813</c:v>
                </c:pt>
                <c:pt idx="2">
                  <c:v>93.71758722453811</c:v>
                </c:pt>
                <c:pt idx="3">
                  <c:v>90.46591549424079</c:v>
                </c:pt>
                <c:pt idx="4">
                  <c:v>89.97757126285622</c:v>
                </c:pt>
                <c:pt idx="5">
                  <c:v>89.56126993026267</c:v>
                </c:pt>
                <c:pt idx="6">
                  <c:v>89.46019882360605</c:v>
                </c:pt>
                <c:pt idx="7">
                  <c:v>88.78889413470291</c:v>
                </c:pt>
                <c:pt idx="8">
                  <c:v>88.65157867875398</c:v>
                </c:pt>
                <c:pt idx="9">
                  <c:v>88.61480554717393</c:v>
                </c:pt>
                <c:pt idx="10">
                  <c:v>88.48937970477431</c:v>
                </c:pt>
                <c:pt idx="11">
                  <c:v>88.00700259239325</c:v>
                </c:pt>
                <c:pt idx="12">
                  <c:v>86.97903333077694</c:v>
                </c:pt>
                <c:pt idx="13">
                  <c:v>83.60941060120541</c:v>
                </c:pt>
                <c:pt idx="14">
                  <c:v>82.88141491451726</c:v>
                </c:pt>
                <c:pt idx="15">
                  <c:v>82.11105784942288</c:v>
                </c:pt>
                <c:pt idx="16">
                  <c:v>74.50579470786414</c:v>
                </c:pt>
                <c:pt idx="17">
                  <c:v>72.61420751304215</c:v>
                </c:pt>
                <c:pt idx="18">
                  <c:v>72.20833287686688</c:v>
                </c:pt>
                <c:pt idx="19">
                  <c:v>71.42158918663918</c:v>
                </c:pt>
                <c:pt idx="20">
                  <c:v>67.49952407007882</c:v>
                </c:pt>
                <c:pt idx="21">
                  <c:v>67.47689197238259</c:v>
                </c:pt>
                <c:pt idx="22">
                  <c:v>64.75603749674914</c:v>
                </c:pt>
                <c:pt idx="23">
                  <c:v>60.26928486262722</c:v>
                </c:pt>
                <c:pt idx="24">
                  <c:v>59.025918510422265</c:v>
                </c:pt>
                <c:pt idx="25">
                  <c:v>58.02661034723631</c:v>
                </c:pt>
                <c:pt idx="26">
                  <c:v>55.44338905894754</c:v>
                </c:pt>
                <c:pt idx="27">
                  <c:v>55.300958329490506</c:v>
                </c:pt>
                <c:pt idx="28">
                  <c:v>51.14096196369264</c:v>
                </c:pt>
                <c:pt idx="29">
                  <c:v>49.69917627558095</c:v>
                </c:pt>
                <c:pt idx="30">
                  <c:v>45.12807288056795</c:v>
                </c:pt>
                <c:pt idx="31">
                  <c:v>43.218024937172636</c:v>
                </c:pt>
                <c:pt idx="32">
                  <c:v>43.21616493040463</c:v>
                </c:pt>
                <c:pt idx="33">
                  <c:v>43.06514381642791</c:v>
                </c:pt>
                <c:pt idx="34">
                  <c:v>42.3474286077427</c:v>
                </c:pt>
                <c:pt idx="35">
                  <c:v>41.45208077734101</c:v>
                </c:pt>
                <c:pt idx="36">
                  <c:v>40.89193584818009</c:v>
                </c:pt>
                <c:pt idx="37">
                  <c:v>40.09571512590866</c:v>
                </c:pt>
                <c:pt idx="38">
                  <c:v>40.0791994313767</c:v>
                </c:pt>
                <c:pt idx="39">
                  <c:v>39.476090687234475</c:v>
                </c:pt>
                <c:pt idx="40">
                  <c:v>38.23429781064419</c:v>
                </c:pt>
                <c:pt idx="41">
                  <c:v>35.90188336935811</c:v>
                </c:pt>
                <c:pt idx="42">
                  <c:v>35.31765501941341</c:v>
                </c:pt>
                <c:pt idx="43">
                  <c:v>34.76842246133121</c:v>
                </c:pt>
                <c:pt idx="44">
                  <c:v>33.390859475560696</c:v>
                </c:pt>
                <c:pt idx="45">
                  <c:v>32.03323910969143</c:v>
                </c:pt>
                <c:pt idx="46">
                  <c:v>30.557307022877623</c:v>
                </c:pt>
                <c:pt idx="47">
                  <c:v>30.02150816870828</c:v>
                </c:pt>
                <c:pt idx="48">
                  <c:v>28.30172658607903</c:v>
                </c:pt>
                <c:pt idx="49">
                  <c:v>28.056367309757636</c:v>
                </c:pt>
                <c:pt idx="50">
                  <c:v>26.616736054191588</c:v>
                </c:pt>
                <c:pt idx="51">
                  <c:v>24.95245307798309</c:v>
                </c:pt>
                <c:pt idx="52">
                  <c:v>23.75044786300031</c:v>
                </c:pt>
                <c:pt idx="53">
                  <c:v>21.389536974921203</c:v>
                </c:pt>
                <c:pt idx="54">
                  <c:v>18.13420451804703</c:v>
                </c:pt>
                <c:pt idx="55">
                  <c:v>15.883917387035819</c:v>
                </c:pt>
                <c:pt idx="56">
                  <c:v>15.632594319005866</c:v>
                </c:pt>
                <c:pt idx="57">
                  <c:v>14.25397643845305</c:v>
                </c:pt>
                <c:pt idx="58">
                  <c:v>13.727727323870742</c:v>
                </c:pt>
                <c:pt idx="59">
                  <c:v>3.751415217244331</c:v>
                </c:pt>
                <c:pt idx="60">
                  <c:v>2.918943435896961</c:v>
                </c:pt>
                <c:pt idx="61">
                  <c:v>2.3671607291366445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泌尿外科</c:v>
                </c:pt>
                <c:pt idx="2">
                  <c:v>脑病三科</c:v>
                </c:pt>
                <c:pt idx="3">
                  <c:v>肾病科</c:v>
                </c:pt>
                <c:pt idx="4">
                  <c:v>风湿病科</c:v>
                </c:pt>
                <c:pt idx="5">
                  <c:v>老年医学科</c:v>
                </c:pt>
                <c:pt idx="6">
                  <c:v>西区重症医学科</c:v>
                </c:pt>
                <c:pt idx="7">
                  <c:v>骨科</c:v>
                </c:pt>
                <c:pt idx="8">
                  <c:v>产科</c:v>
                </c:pt>
                <c:pt idx="9">
                  <c:v>周围血管科</c:v>
                </c:pt>
                <c:pt idx="10">
                  <c:v>普通外科</c:v>
                </c:pt>
                <c:pt idx="11">
                  <c:v>男科</c:v>
                </c:pt>
                <c:pt idx="12">
                  <c:v>口腔科</c:v>
                </c:pt>
                <c:pt idx="13">
                  <c:v>耳鼻喉科</c:v>
                </c:pt>
                <c:pt idx="14">
                  <c:v>身心医学科</c:v>
                </c:pt>
                <c:pt idx="15">
                  <c:v>神经内科</c:v>
                </c:pt>
                <c:pt idx="16">
                  <c:v>眼科</c:v>
                </c:pt>
                <c:pt idx="17">
                  <c:v>血液科</c:v>
                </c:pt>
                <c:pt idx="18">
                  <c:v>神经外科</c:v>
                </c:pt>
                <c:pt idx="19">
                  <c:v>乳腺甲状腺外科</c:v>
                </c:pt>
                <c:pt idx="20">
                  <c:v>肿瘤内科</c:v>
                </c:pt>
                <c:pt idx="21">
                  <c:v>推拿科</c:v>
                </c:pt>
                <c:pt idx="22">
                  <c:v>妇二科</c:v>
                </c:pt>
                <c:pt idx="23">
                  <c:v>消化内科</c:v>
                </c:pt>
                <c:pt idx="24">
                  <c:v>微创骨科</c:v>
                </c:pt>
                <c:pt idx="25">
                  <c:v>胸外科</c:v>
                </c:pt>
                <c:pt idx="26">
                  <c:v>内分泌科</c:v>
                </c:pt>
                <c:pt idx="27">
                  <c:v>妇科</c:v>
                </c:pt>
                <c:pt idx="28">
                  <c:v>针灸科</c:v>
                </c:pt>
                <c:pt idx="29">
                  <c:v>脾胃科消化科合并</c:v>
                </c:pt>
                <c:pt idx="30">
                  <c:v>心病二科</c:v>
                </c:pt>
                <c:pt idx="31">
                  <c:v>中医外治中心</c:v>
                </c:pt>
                <c:pt idx="32">
                  <c:v>关节骨科</c:v>
                </c:pt>
                <c:pt idx="33">
                  <c:v>心病四科</c:v>
                </c:pt>
                <c:pt idx="34">
                  <c:v>肝病科</c:v>
                </c:pt>
                <c:pt idx="35">
                  <c:v>显微骨科</c:v>
                </c:pt>
                <c:pt idx="36">
                  <c:v>创伤骨科</c:v>
                </c:pt>
                <c:pt idx="37">
                  <c:v>东区重症医学科</c:v>
                </c:pt>
                <c:pt idx="38">
                  <c:v>妇科妇二科合并</c:v>
                </c:pt>
                <c:pt idx="39">
                  <c:v>心病一科</c:v>
                </c:pt>
                <c:pt idx="40">
                  <c:v>呼吸内科</c:v>
                </c:pt>
                <c:pt idx="41">
                  <c:v>脑病一科</c:v>
                </c:pt>
                <c:pt idx="42">
                  <c:v>心病三科</c:v>
                </c:pt>
                <c:pt idx="43">
                  <c:v>综合内科</c:v>
                </c:pt>
                <c:pt idx="44">
                  <c:v>肾脏内科</c:v>
                </c:pt>
                <c:pt idx="45">
                  <c:v>儿科</c:v>
                </c:pt>
                <c:pt idx="46">
                  <c:v>重症医学科</c:v>
                </c:pt>
                <c:pt idx="47">
                  <c:v>小儿推拿科</c:v>
                </c:pt>
                <c:pt idx="48">
                  <c:v>皮肤科</c:v>
                </c:pt>
                <c:pt idx="49">
                  <c:v>东区肾病科</c:v>
                </c:pt>
                <c:pt idx="50">
                  <c:v>康复科</c:v>
                </c:pt>
                <c:pt idx="51">
                  <c:v>治未病中心</c:v>
                </c:pt>
                <c:pt idx="52">
                  <c:v>脑病二科</c:v>
                </c:pt>
                <c:pt idx="53">
                  <c:v>运动损伤骨科</c:v>
                </c:pt>
                <c:pt idx="54">
                  <c:v>中医经典科</c:v>
                </c:pt>
                <c:pt idx="55">
                  <c:v>脾胃病科</c:v>
                </c:pt>
                <c:pt idx="56">
                  <c:v>肝胆外科</c:v>
                </c:pt>
                <c:pt idx="57">
                  <c:v>肛肠科</c:v>
                </c:pt>
                <c:pt idx="58">
                  <c:v>心血管内科</c:v>
                </c:pt>
                <c:pt idx="59">
                  <c:v>美容皮肤科</c:v>
                </c:pt>
                <c:pt idx="60">
                  <c:v>脊柱骨科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98.7809698962318</c:v>
                </c:pt>
                <c:pt idx="2">
                  <c:v>96.17460895266187</c:v>
                </c:pt>
                <c:pt idx="3">
                  <c:v>95.97720382117527</c:v>
                </c:pt>
                <c:pt idx="4">
                  <c:v>95.91375440507791</c:v>
                </c:pt>
                <c:pt idx="5">
                  <c:v>93.67333296524117</c:v>
                </c:pt>
                <c:pt idx="6">
                  <c:v>92.92774716198122</c:v>
                </c:pt>
                <c:pt idx="7">
                  <c:v>91.95032350143975</c:v>
                </c:pt>
                <c:pt idx="8">
                  <c:v>91.44167074564056</c:v>
                </c:pt>
                <c:pt idx="9">
                  <c:v>91.20139726507797</c:v>
                </c:pt>
                <c:pt idx="10">
                  <c:v>89.66088274434846</c:v>
                </c:pt>
                <c:pt idx="11">
                  <c:v>87.10510967918087</c:v>
                </c:pt>
                <c:pt idx="12">
                  <c:v>84.55943880263575</c:v>
                </c:pt>
                <c:pt idx="13">
                  <c:v>84.43359280171806</c:v>
                </c:pt>
                <c:pt idx="14">
                  <c:v>82.39257281487122</c:v>
                </c:pt>
                <c:pt idx="15">
                  <c:v>81.78424507873181</c:v>
                </c:pt>
                <c:pt idx="16">
                  <c:v>81.38314163783802</c:v>
                </c:pt>
                <c:pt idx="17">
                  <c:v>80.7551437129324</c:v>
                </c:pt>
                <c:pt idx="18">
                  <c:v>78.91145565157593</c:v>
                </c:pt>
                <c:pt idx="19">
                  <c:v>78.18724727951664</c:v>
                </c:pt>
                <c:pt idx="20">
                  <c:v>77.16795870597072</c:v>
                </c:pt>
                <c:pt idx="21">
                  <c:v>77.15341965442694</c:v>
                </c:pt>
                <c:pt idx="22">
                  <c:v>75.79640238905982</c:v>
                </c:pt>
                <c:pt idx="23">
                  <c:v>73.23501640684643</c:v>
                </c:pt>
                <c:pt idx="24">
                  <c:v>71.8466248428455</c:v>
                </c:pt>
                <c:pt idx="25">
                  <c:v>70.64047879963069</c:v>
                </c:pt>
                <c:pt idx="26">
                  <c:v>70.21520195795439</c:v>
                </c:pt>
                <c:pt idx="27">
                  <c:v>70.18874686356963</c:v>
                </c:pt>
                <c:pt idx="28">
                  <c:v>69.37027657668794</c:v>
                </c:pt>
                <c:pt idx="29">
                  <c:v>68.91800311152689</c:v>
                </c:pt>
                <c:pt idx="30">
                  <c:v>66.5085307312778</c:v>
                </c:pt>
                <c:pt idx="31">
                  <c:v>60.69526030385613</c:v>
                </c:pt>
                <c:pt idx="32">
                  <c:v>60.18355457683738</c:v>
                </c:pt>
                <c:pt idx="33">
                  <c:v>57.27664415147771</c:v>
                </c:pt>
                <c:pt idx="34">
                  <c:v>52.06559596423643</c:v>
                </c:pt>
                <c:pt idx="35">
                  <c:v>51.10651047812176</c:v>
                </c:pt>
                <c:pt idx="36">
                  <c:v>50.770709756849605</c:v>
                </c:pt>
                <c:pt idx="37">
                  <c:v>49.806072034627604</c:v>
                </c:pt>
                <c:pt idx="38">
                  <c:v>48.46503833939748</c:v>
                </c:pt>
                <c:pt idx="39">
                  <c:v>47.68577475371498</c:v>
                </c:pt>
                <c:pt idx="40">
                  <c:v>45.43670559613894</c:v>
                </c:pt>
                <c:pt idx="41">
                  <c:v>44.8529280501858</c:v>
                </c:pt>
                <c:pt idx="42">
                  <c:v>40.36157930873498</c:v>
                </c:pt>
                <c:pt idx="43">
                  <c:v>37.398849346748044</c:v>
                </c:pt>
                <c:pt idx="44">
                  <c:v>37.152828686296715</c:v>
                </c:pt>
                <c:pt idx="45">
                  <c:v>33.073202015785355</c:v>
                </c:pt>
                <c:pt idx="46">
                  <c:v>32.65114585957232</c:v>
                </c:pt>
                <c:pt idx="47">
                  <c:v>31.327164518886224</c:v>
                </c:pt>
                <c:pt idx="48">
                  <c:v>28.173662587408717</c:v>
                </c:pt>
                <c:pt idx="49">
                  <c:v>27.501258651437436</c:v>
                </c:pt>
                <c:pt idx="50">
                  <c:v>25.705834810972952</c:v>
                </c:pt>
                <c:pt idx="51">
                  <c:v>24.091046612457067</c:v>
                </c:pt>
                <c:pt idx="52">
                  <c:v>23.368964117889</c:v>
                </c:pt>
                <c:pt idx="53">
                  <c:v>18.7316937198864</c:v>
                </c:pt>
                <c:pt idx="54">
                  <c:v>17.53795504502253</c:v>
                </c:pt>
                <c:pt idx="55">
                  <c:v>16.760646514717614</c:v>
                </c:pt>
                <c:pt idx="56">
                  <c:v>13.84664894508984</c:v>
                </c:pt>
                <c:pt idx="57">
                  <c:v>9.535048430913939</c:v>
                </c:pt>
                <c:pt idx="58">
                  <c:v>7.643855707286948</c:v>
                </c:pt>
                <c:pt idx="59">
                  <c:v>4.593500204611226</c:v>
                </c:pt>
                <c:pt idx="60">
                  <c:v>4.163149734617215</c:v>
                </c:pt>
                <c:pt idx="61">
                  <c:v>2.782966062263883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耳鼻喉科</c:v>
                </c:pt>
                <c:pt idx="1">
                  <c:v>西区重症医学科</c:v>
                </c:pt>
                <c:pt idx="2">
                  <c:v>妇科妇二科合并</c:v>
                </c:pt>
                <c:pt idx="3">
                  <c:v>肾病科</c:v>
                </c:pt>
                <c:pt idx="4">
                  <c:v>治未病中心</c:v>
                </c:pt>
                <c:pt idx="5">
                  <c:v>脾胃病科</c:v>
                </c:pt>
                <c:pt idx="6">
                  <c:v>男科</c:v>
                </c:pt>
                <c:pt idx="7">
                  <c:v>微创骨科</c:v>
                </c:pt>
                <c:pt idx="8">
                  <c:v>东区肾病科</c:v>
                </c:pt>
                <c:pt idx="9">
                  <c:v>老年医学科</c:v>
                </c:pt>
                <c:pt idx="10">
                  <c:v>创伤骨科</c:v>
                </c:pt>
                <c:pt idx="11">
                  <c:v>产科</c:v>
                </c:pt>
                <c:pt idx="12">
                  <c:v>胸外科</c:v>
                </c:pt>
                <c:pt idx="13">
                  <c:v>关节骨科</c:v>
                </c:pt>
                <c:pt idx="14">
                  <c:v>肝病科</c:v>
                </c:pt>
                <c:pt idx="15">
                  <c:v>显微骨科</c:v>
                </c:pt>
                <c:pt idx="16">
                  <c:v>肝胆外科</c:v>
                </c:pt>
                <c:pt idx="17">
                  <c:v>神经内科</c:v>
                </c:pt>
                <c:pt idx="18">
                  <c:v>医院</c:v>
                </c:pt>
                <c:pt idx="19">
                  <c:v>骨科</c:v>
                </c:pt>
                <c:pt idx="20">
                  <c:v>乳腺甲状腺外科</c:v>
                </c:pt>
                <c:pt idx="21">
                  <c:v>针灸科</c:v>
                </c:pt>
                <c:pt idx="22">
                  <c:v>口腔科</c:v>
                </c:pt>
                <c:pt idx="23">
                  <c:v>皮肤科</c:v>
                </c:pt>
                <c:pt idx="24">
                  <c:v>美容皮肤科</c:v>
                </c:pt>
                <c:pt idx="25">
                  <c:v>中医外治中心</c:v>
                </c:pt>
                <c:pt idx="26">
                  <c:v>中医经典科</c:v>
                </c:pt>
                <c:pt idx="27">
                  <c:v>呼吸内科</c:v>
                </c:pt>
                <c:pt idx="28">
                  <c:v>康复科</c:v>
                </c:pt>
                <c:pt idx="29">
                  <c:v>小儿推拿科</c:v>
                </c:pt>
                <c:pt idx="30">
                  <c:v>妇科</c:v>
                </c:pt>
                <c:pt idx="31">
                  <c:v>肿瘤内科</c:v>
                </c:pt>
                <c:pt idx="32">
                  <c:v>心血管内科</c:v>
                </c:pt>
                <c:pt idx="33">
                  <c:v>脾胃科消化科合并</c:v>
                </c:pt>
                <c:pt idx="34">
                  <c:v>肛肠科</c:v>
                </c:pt>
                <c:pt idx="35">
                  <c:v>风湿病科</c:v>
                </c:pt>
                <c:pt idx="36">
                  <c:v>普通外科</c:v>
                </c:pt>
                <c:pt idx="37">
                  <c:v>运动损伤骨科</c:v>
                </c:pt>
                <c:pt idx="38">
                  <c:v>东区重症医学科</c:v>
                </c:pt>
                <c:pt idx="39">
                  <c:v>小儿骨科</c:v>
                </c:pt>
                <c:pt idx="40">
                  <c:v>眼科</c:v>
                </c:pt>
                <c:pt idx="41">
                  <c:v>脑病一科</c:v>
                </c:pt>
                <c:pt idx="42">
                  <c:v>身心医学科</c:v>
                </c:pt>
                <c:pt idx="43">
                  <c:v>血液科</c:v>
                </c:pt>
                <c:pt idx="44">
                  <c:v>妇二科</c:v>
                </c:pt>
                <c:pt idx="45">
                  <c:v>推拿科</c:v>
                </c:pt>
                <c:pt idx="46">
                  <c:v>心病四科</c:v>
                </c:pt>
                <c:pt idx="47">
                  <c:v>脑病二科</c:v>
                </c:pt>
                <c:pt idx="48">
                  <c:v>周围血管科</c:v>
                </c:pt>
                <c:pt idx="49">
                  <c:v>脊柱骨科</c:v>
                </c:pt>
                <c:pt idx="50">
                  <c:v>综合内科</c:v>
                </c:pt>
                <c:pt idx="51">
                  <c:v>消化内科</c:v>
                </c:pt>
                <c:pt idx="52">
                  <c:v>泌尿外科</c:v>
                </c:pt>
                <c:pt idx="53">
                  <c:v>心病二科</c:v>
                </c:pt>
                <c:pt idx="54">
                  <c:v>内分泌科</c:v>
                </c:pt>
                <c:pt idx="55">
                  <c:v>神经外科</c:v>
                </c:pt>
                <c:pt idx="56">
                  <c:v>脑病三科</c:v>
                </c:pt>
                <c:pt idx="57">
                  <c:v>重症医学科</c:v>
                </c:pt>
                <c:pt idx="58">
                  <c:v>肾脏内科</c:v>
                </c:pt>
                <c:pt idx="59">
                  <c:v>心病三科</c:v>
                </c:pt>
                <c:pt idx="60">
                  <c:v>儿科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98.36856908792453</c:v>
                </c:pt>
                <c:pt idx="2">
                  <c:v>97.73991581523316</c:v>
                </c:pt>
                <c:pt idx="3">
                  <c:v>97.73859166733317</c:v>
                </c:pt>
                <c:pt idx="4">
                  <c:v>97.68470265158601</c:v>
                </c:pt>
                <c:pt idx="5">
                  <c:v>97.15878433271632</c:v>
                </c:pt>
                <c:pt idx="6">
                  <c:v>96.49299244784021</c:v>
                </c:pt>
                <c:pt idx="7">
                  <c:v>94.21545137875613</c:v>
                </c:pt>
                <c:pt idx="8">
                  <c:v>93.91637159063806</c:v>
                </c:pt>
                <c:pt idx="9">
                  <c:v>93.11276112592672</c:v>
                </c:pt>
                <c:pt idx="10">
                  <c:v>92.51565774290921</c:v>
                </c:pt>
                <c:pt idx="11">
                  <c:v>92.21891031824595</c:v>
                </c:pt>
                <c:pt idx="12">
                  <c:v>91.1632631631298</c:v>
                </c:pt>
                <c:pt idx="13">
                  <c:v>87.91682193735897</c:v>
                </c:pt>
                <c:pt idx="14">
                  <c:v>86.13933585563062</c:v>
                </c:pt>
                <c:pt idx="15">
                  <c:v>85.07044713764603</c:v>
                </c:pt>
                <c:pt idx="16">
                  <c:v>83.24920157040086</c:v>
                </c:pt>
                <c:pt idx="17">
                  <c:v>81.57346334009242</c:v>
                </c:pt>
                <c:pt idx="18">
                  <c:v>80.85228962034712</c:v>
                </c:pt>
                <c:pt idx="19">
                  <c:v>80.47336224963797</c:v>
                </c:pt>
                <c:pt idx="20">
                  <c:v>77.5041145478682</c:v>
                </c:pt>
                <c:pt idx="21">
                  <c:v>77.49472117372781</c:v>
                </c:pt>
                <c:pt idx="22">
                  <c:v>75.82922363402729</c:v>
                </c:pt>
                <c:pt idx="23">
                  <c:v>72.40923025733635</c:v>
                </c:pt>
                <c:pt idx="24">
                  <c:v>71.5256613326506</c:v>
                </c:pt>
                <c:pt idx="25">
                  <c:v>69.95140951118545</c:v>
                </c:pt>
                <c:pt idx="26">
                  <c:v>69.54250376400701</c:v>
                </c:pt>
                <c:pt idx="27">
                  <c:v>67.97141524899578</c:v>
                </c:pt>
                <c:pt idx="28">
                  <c:v>65.71752443272136</c:v>
                </c:pt>
                <c:pt idx="29">
                  <c:v>63.167174810126525</c:v>
                </c:pt>
                <c:pt idx="30">
                  <c:v>62.56946622674537</c:v>
                </c:pt>
                <c:pt idx="31">
                  <c:v>62.12723496421738</c:v>
                </c:pt>
                <c:pt idx="32">
                  <c:v>60.61385828921689</c:v>
                </c:pt>
                <c:pt idx="33">
                  <c:v>60.44725857963081</c:v>
                </c:pt>
                <c:pt idx="34">
                  <c:v>57.30783813218275</c:v>
                </c:pt>
                <c:pt idx="35">
                  <c:v>54.0078283670761</c:v>
                </c:pt>
                <c:pt idx="36">
                  <c:v>51.442942297014994</c:v>
                </c:pt>
                <c:pt idx="37">
                  <c:v>47.86426315870411</c:v>
                </c:pt>
                <c:pt idx="38">
                  <c:v>46.01586829399066</c:v>
                </c:pt>
                <c:pt idx="39">
                  <c:v>45.074898162243194</c:v>
                </c:pt>
                <c:pt idx="40">
                  <c:v>42.753292834062464</c:v>
                </c:pt>
                <c:pt idx="41">
                  <c:v>42.627908758874945</c:v>
                </c:pt>
                <c:pt idx="42">
                  <c:v>41.45461747891978</c:v>
                </c:pt>
                <c:pt idx="43">
                  <c:v>37.538631894819815</c:v>
                </c:pt>
                <c:pt idx="44">
                  <c:v>31.670650048799477</c:v>
                </c:pt>
                <c:pt idx="45">
                  <c:v>30.696489162213986</c:v>
                </c:pt>
                <c:pt idx="46">
                  <c:v>30.58963765726216</c:v>
                </c:pt>
                <c:pt idx="47">
                  <c:v>29.25789305373832</c:v>
                </c:pt>
                <c:pt idx="48">
                  <c:v>28.38529342256467</c:v>
                </c:pt>
                <c:pt idx="49">
                  <c:v>25.78063855733368</c:v>
                </c:pt>
                <c:pt idx="50">
                  <c:v>23.517625442700727</c:v>
                </c:pt>
                <c:pt idx="51">
                  <c:v>18.578069848459005</c:v>
                </c:pt>
                <c:pt idx="52">
                  <c:v>15.854685024923134</c:v>
                </c:pt>
                <c:pt idx="53">
                  <c:v>13.117242305359486</c:v>
                </c:pt>
                <c:pt idx="54">
                  <c:v>11.682024819453686</c:v>
                </c:pt>
                <c:pt idx="55">
                  <c:v>11.048790102245059</c:v>
                </c:pt>
                <c:pt idx="56">
                  <c:v>7.708531759193496</c:v>
                </c:pt>
                <c:pt idx="57">
                  <c:v>6.007694679339183</c:v>
                </c:pt>
                <c:pt idx="58">
                  <c:v>5.7153582809873456</c:v>
                </c:pt>
                <c:pt idx="59">
                  <c:v>2.929152503391562</c:v>
                </c:pt>
                <c:pt idx="60">
                  <c:v>2.209899693378819</c:v>
                </c:pt>
                <c:pt idx="61">
                  <c:v>0.678101986269174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心病三科</c:v>
                </c:pt>
                <c:pt idx="2">
                  <c:v>小儿骨科</c:v>
                </c:pt>
                <c:pt idx="3">
                  <c:v>老年医学科</c:v>
                </c:pt>
                <c:pt idx="4">
                  <c:v>内分泌科</c:v>
                </c:pt>
                <c:pt idx="5">
                  <c:v>皮肤科</c:v>
                </c:pt>
                <c:pt idx="6">
                  <c:v>肝病科</c:v>
                </c:pt>
                <c:pt idx="7">
                  <c:v>中医经典科</c:v>
                </c:pt>
                <c:pt idx="8">
                  <c:v>神经外科</c:v>
                </c:pt>
                <c:pt idx="9">
                  <c:v>血液科</c:v>
                </c:pt>
                <c:pt idx="10">
                  <c:v>重症医学科</c:v>
                </c:pt>
                <c:pt idx="11">
                  <c:v>胸外科</c:v>
                </c:pt>
                <c:pt idx="12">
                  <c:v>脑病二科</c:v>
                </c:pt>
                <c:pt idx="13">
                  <c:v>口腔科</c:v>
                </c:pt>
                <c:pt idx="14">
                  <c:v>骨科</c:v>
                </c:pt>
                <c:pt idx="15">
                  <c:v>针灸科</c:v>
                </c:pt>
                <c:pt idx="16">
                  <c:v>脊柱骨科</c:v>
                </c:pt>
                <c:pt idx="17">
                  <c:v>风湿病科</c:v>
                </c:pt>
                <c:pt idx="18">
                  <c:v>显微骨科</c:v>
                </c:pt>
                <c:pt idx="19">
                  <c:v>脑病一科</c:v>
                </c:pt>
                <c:pt idx="20">
                  <c:v>西区重症医学科</c:v>
                </c:pt>
                <c:pt idx="21">
                  <c:v>推拿科</c:v>
                </c:pt>
                <c:pt idx="22">
                  <c:v>心病一科</c:v>
                </c:pt>
                <c:pt idx="23">
                  <c:v>乳腺甲状腺外科</c:v>
                </c:pt>
                <c:pt idx="24">
                  <c:v>心病四科</c:v>
                </c:pt>
                <c:pt idx="25">
                  <c:v>心病二科</c:v>
                </c:pt>
                <c:pt idx="26">
                  <c:v>男科</c:v>
                </c:pt>
                <c:pt idx="27">
                  <c:v>微创骨科</c:v>
                </c:pt>
                <c:pt idx="28">
                  <c:v>脑病三科</c:v>
                </c:pt>
                <c:pt idx="29">
                  <c:v>运动损伤骨科</c:v>
                </c:pt>
                <c:pt idx="30">
                  <c:v>心血管内科</c:v>
                </c:pt>
                <c:pt idx="31">
                  <c:v>中医外治中心</c:v>
                </c:pt>
                <c:pt idx="32">
                  <c:v>妇科妇二科合并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肾病科</c:v>
                </c:pt>
                <c:pt idx="36">
                  <c:v>身心医学科</c:v>
                </c:pt>
                <c:pt idx="37">
                  <c:v>治未病中心</c:v>
                </c:pt>
                <c:pt idx="38">
                  <c:v>综合内科</c:v>
                </c:pt>
                <c:pt idx="39">
                  <c:v>脾胃科消化科合并</c:v>
                </c:pt>
                <c:pt idx="40">
                  <c:v>脾胃病科</c:v>
                </c:pt>
                <c:pt idx="41">
                  <c:v>耳鼻喉科</c:v>
                </c:pt>
                <c:pt idx="42">
                  <c:v>肛肠科</c:v>
                </c:pt>
                <c:pt idx="43">
                  <c:v>小儿推拿科</c:v>
                </c:pt>
                <c:pt idx="44">
                  <c:v>创伤骨科</c:v>
                </c:pt>
                <c:pt idx="45">
                  <c:v>肿瘤内科</c:v>
                </c:pt>
                <c:pt idx="46">
                  <c:v>肝胆外科</c:v>
                </c:pt>
                <c:pt idx="47">
                  <c:v>妇二科</c:v>
                </c:pt>
                <c:pt idx="48">
                  <c:v>肾脏内科</c:v>
                </c:pt>
                <c:pt idx="49">
                  <c:v>关节骨科</c:v>
                </c:pt>
                <c:pt idx="50">
                  <c:v>儿科</c:v>
                </c:pt>
                <c:pt idx="51">
                  <c:v>东区重症医学科</c:v>
                </c:pt>
                <c:pt idx="52">
                  <c:v>康复科</c:v>
                </c:pt>
                <c:pt idx="53">
                  <c:v>妇科</c:v>
                </c:pt>
                <c:pt idx="54">
                  <c:v>呼吸内科</c:v>
                </c:pt>
                <c:pt idx="55">
                  <c:v>周围血管科</c:v>
                </c:pt>
                <c:pt idx="56">
                  <c:v>眼科</c:v>
                </c:pt>
                <c:pt idx="57">
                  <c:v>美容皮肤科</c:v>
                </c:pt>
                <c:pt idx="58">
                  <c:v>消化内科</c:v>
                </c:pt>
                <c:pt idx="59">
                  <c:v>产科</c:v>
                </c:pt>
                <c:pt idx="60">
                  <c:v>普通外科</c:v>
                </c:pt>
                <c:pt idx="61">
                  <c:v>泌尿外科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1.057900361956045</c:v>
                </c:pt>
                <c:pt idx="2">
                  <c:v>1.034373462037872</c:v>
                </c:pt>
                <c:pt idx="3">
                  <c:v>1.0298615993555604</c:v>
                </c:pt>
                <c:pt idx="4">
                  <c:v>1.012344125584473</c:v>
                </c:pt>
                <c:pt idx="5">
                  <c:v>0.994803333639355</c:v>
                </c:pt>
                <c:pt idx="6">
                  <c:v>0.9917207529527262</c:v>
                </c:pt>
                <c:pt idx="7">
                  <c:v>0.9795208007885493</c:v>
                </c:pt>
                <c:pt idx="8">
                  <c:v>0.9777107697113525</c:v>
                </c:pt>
                <c:pt idx="9">
                  <c:v>0.9453540041714723</c:v>
                </c:pt>
                <c:pt idx="10">
                  <c:v>0.9329845611775123</c:v>
                </c:pt>
                <c:pt idx="11">
                  <c:v>0.92941679136442</c:v>
                </c:pt>
                <c:pt idx="12">
                  <c:v>0.8603694865011035</c:v>
                </c:pt>
                <c:pt idx="13">
                  <c:v>0.8536747910742957</c:v>
                </c:pt>
                <c:pt idx="14">
                  <c:v>0.8483770633529922</c:v>
                </c:pt>
                <c:pt idx="15">
                  <c:v>0.8289711307211536</c:v>
                </c:pt>
                <c:pt idx="16">
                  <c:v>0.8130097027032032</c:v>
                </c:pt>
                <c:pt idx="17">
                  <c:v>0.8117641844807103</c:v>
                </c:pt>
                <c:pt idx="18">
                  <c:v>0.7913022985873849</c:v>
                </c:pt>
                <c:pt idx="19">
                  <c:v>0.7906417720631782</c:v>
                </c:pt>
                <c:pt idx="20">
                  <c:v>0.7802854327058932</c:v>
                </c:pt>
                <c:pt idx="21">
                  <c:v>0.7697071869841832</c:v>
                </c:pt>
                <c:pt idx="22">
                  <c:v>0.7664886226945048</c:v>
                </c:pt>
                <c:pt idx="23">
                  <c:v>0.7511658483668809</c:v>
                </c:pt>
                <c:pt idx="24">
                  <c:v>0.7289378653967464</c:v>
                </c:pt>
                <c:pt idx="25">
                  <c:v>0.7257851862311888</c:v>
                </c:pt>
                <c:pt idx="26">
                  <c:v>0.6535979498108894</c:v>
                </c:pt>
                <c:pt idx="27">
                  <c:v>0.5951248310942642</c:v>
                </c:pt>
                <c:pt idx="28">
                  <c:v>0.5849419969359939</c:v>
                </c:pt>
                <c:pt idx="29">
                  <c:v>0.5398735374023333</c:v>
                </c:pt>
                <c:pt idx="30">
                  <c:v>0.5339155277087123</c:v>
                </c:pt>
                <c:pt idx="31">
                  <c:v>0.532118993470779</c:v>
                </c:pt>
                <c:pt idx="32">
                  <c:v>0.5103163851079642</c:v>
                </c:pt>
                <c:pt idx="33">
                  <c:v>0.49747092604586723</c:v>
                </c:pt>
                <c:pt idx="34">
                  <c:v>0.49536382551369673</c:v>
                </c:pt>
                <c:pt idx="35">
                  <c:v>0.4763673543513122</c:v>
                </c:pt>
                <c:pt idx="36">
                  <c:v>0.4477240422168897</c:v>
                </c:pt>
                <c:pt idx="37">
                  <c:v>0.4436635764252386</c:v>
                </c:pt>
                <c:pt idx="38">
                  <c:v>0.44069231594715175</c:v>
                </c:pt>
                <c:pt idx="39">
                  <c:v>0.44004484671573546</c:v>
                </c:pt>
                <c:pt idx="40">
                  <c:v>0.4389294439754555</c:v>
                </c:pt>
                <c:pt idx="41">
                  <c:v>0.43736527702062655</c:v>
                </c:pt>
                <c:pt idx="42">
                  <c:v>0.41884065222158</c:v>
                </c:pt>
                <c:pt idx="43">
                  <c:v>0.39730926162961616</c:v>
                </c:pt>
                <c:pt idx="44">
                  <c:v>0.3933145838275531</c:v>
                </c:pt>
                <c:pt idx="45">
                  <c:v>0.37715145647554055</c:v>
                </c:pt>
                <c:pt idx="46">
                  <c:v>0.36848027597943916</c:v>
                </c:pt>
                <c:pt idx="47">
                  <c:v>0.3573057017364196</c:v>
                </c:pt>
                <c:pt idx="48">
                  <c:v>0.3503396924128649</c:v>
                </c:pt>
                <c:pt idx="49">
                  <c:v>0.303037184373</c:v>
                </c:pt>
                <c:pt idx="50">
                  <c:v>0.2655725607941001</c:v>
                </c:pt>
                <c:pt idx="51">
                  <c:v>0.2635380682956789</c:v>
                </c:pt>
                <c:pt idx="52">
                  <c:v>0.23850175877580718</c:v>
                </c:pt>
                <c:pt idx="53">
                  <c:v>0.22259812811657217</c:v>
                </c:pt>
                <c:pt idx="54">
                  <c:v>0.19134294558640252</c:v>
                </c:pt>
                <c:pt idx="55">
                  <c:v>0.18462726918315667</c:v>
                </c:pt>
                <c:pt idx="56">
                  <c:v>0.12881733304173293</c:v>
                </c:pt>
                <c:pt idx="57">
                  <c:v>0.08076139528895708</c:v>
                </c:pt>
                <c:pt idx="58">
                  <c:v>0.07263874535742174</c:v>
                </c:pt>
                <c:pt idx="59">
                  <c:v>0.041656934197099565</c:v>
                </c:pt>
                <c:pt idx="60">
                  <c:v>0.03720958123948194</c:v>
                </c:pt>
                <c:pt idx="61">
                  <c:v>0.00795690239558806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277</Slides>
  <Notes>277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277</vt:i4>
      </vt:variant>
    </vt:vector>
  </HeadingPairs>
  <TitlesOfParts>
    <vt:vector size="28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2021-10-23T17:40:40Z</dcterms:created>
  <dcterms:modified xsi:type="dcterms:W3CDTF">2021-10-23T17:40:40Z</dcterms:modified>
</cp:coreProperties>
</file>